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ce9cf9e1f242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6b5ed1d9184758"/>
  </p:sldMasterIdLst>
  <p:sldIdLst>
    <p:sldId xmlns:r="http://schemas.openxmlformats.org/officeDocument/2006/relationships" id="256" r:id="Rf3ceb4fa87df48de"/>
    <p:sldId xmlns:r="http://schemas.openxmlformats.org/officeDocument/2006/relationships" id="257" r:id="R2a3063fbb3274ceb"/>
    <p:sldId xmlns:r="http://schemas.openxmlformats.org/officeDocument/2006/relationships" id="258" r:id="R4b38f5b6b5cf455d"/>
    <p:sldId xmlns:r="http://schemas.openxmlformats.org/officeDocument/2006/relationships" id="259" r:id="R77de28624b6a448a"/>
    <p:sldId xmlns:r="http://schemas.openxmlformats.org/officeDocument/2006/relationships" id="260" r:id="Rd86e2daf27d94231"/>
    <p:sldId xmlns:r="http://schemas.openxmlformats.org/officeDocument/2006/relationships" id="261" r:id="R4a9fb70d99c442b7"/>
    <p:sldId xmlns:r="http://schemas.openxmlformats.org/officeDocument/2006/relationships" id="262" r:id="Rff5941e7b6674e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6b5ed1d9184758" /><Relationship Type="http://schemas.openxmlformats.org/officeDocument/2006/relationships/slide" Target="/ppt/slides/slide1.xml" Id="Rf3ceb4fa87df48de" /><Relationship Type="http://schemas.openxmlformats.org/officeDocument/2006/relationships/slide" Target="/ppt/slides/slide2.xml" Id="R2a3063fbb3274ceb" /><Relationship Type="http://schemas.openxmlformats.org/officeDocument/2006/relationships/slide" Target="/ppt/slides/slide3.xml" Id="R4b38f5b6b5cf455d" /><Relationship Type="http://schemas.openxmlformats.org/officeDocument/2006/relationships/slide" Target="/ppt/slides/slide4.xml" Id="R77de28624b6a448a" /><Relationship Type="http://schemas.openxmlformats.org/officeDocument/2006/relationships/slide" Target="/ppt/slides/slide5.xml" Id="Rd86e2daf27d94231" /><Relationship Type="http://schemas.openxmlformats.org/officeDocument/2006/relationships/slide" Target="/ppt/slides/slide6.xml" Id="R4a9fb70d99c442b7" /><Relationship Type="http://schemas.openxmlformats.org/officeDocument/2006/relationships/slide" Target="/ppt/slides/slide7.xml" Id="Rff5941e7b6674e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2240ef789e4a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0e820da3a47f1" /><Relationship Type="http://schemas.openxmlformats.org/officeDocument/2006/relationships/theme" Target="/ppt/slideMasters/theme/theme1.xml" Id="R24aba563afa147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00e820da3a47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6791572e144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8dc6eb37b42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06182d57c4b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37816fa1142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b19d84acc43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c9a85a45c4b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08fc163f749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149 251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149 493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SVERRE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916 268 564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