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70504d1c6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49491ff704391"/>
  </p:sldMasterIdLst>
  <p:sldIdLst>
    <p:sldId xmlns:r="http://schemas.openxmlformats.org/officeDocument/2006/relationships" id="256" r:id="Rd6e498b4ae9345a0"/>
    <p:sldId xmlns:r="http://schemas.openxmlformats.org/officeDocument/2006/relationships" id="257" r:id="R2caa4ef221c74f07"/>
    <p:sldId xmlns:r="http://schemas.openxmlformats.org/officeDocument/2006/relationships" id="258" r:id="Re69d3061cd904bef"/>
    <p:sldId xmlns:r="http://schemas.openxmlformats.org/officeDocument/2006/relationships" id="259" r:id="Rcfa26c79258c4eab"/>
    <p:sldId xmlns:r="http://schemas.openxmlformats.org/officeDocument/2006/relationships" id="260" r:id="R2375bf2af3a3408f"/>
    <p:sldId xmlns:r="http://schemas.openxmlformats.org/officeDocument/2006/relationships" id="261" r:id="R2febdb220b36407d"/>
    <p:sldId xmlns:r="http://schemas.openxmlformats.org/officeDocument/2006/relationships" id="262" r:id="Rb84675d28471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49491ff704391" /><Relationship Type="http://schemas.openxmlformats.org/officeDocument/2006/relationships/slide" Target="/ppt/slides/slide1.xml" Id="Rd6e498b4ae9345a0" /><Relationship Type="http://schemas.openxmlformats.org/officeDocument/2006/relationships/slide" Target="/ppt/slides/slide2.xml" Id="R2caa4ef221c74f07" /><Relationship Type="http://schemas.openxmlformats.org/officeDocument/2006/relationships/slide" Target="/ppt/slides/slide3.xml" Id="Re69d3061cd904bef" /><Relationship Type="http://schemas.openxmlformats.org/officeDocument/2006/relationships/slide" Target="/ppt/slides/slide4.xml" Id="Rcfa26c79258c4eab" /><Relationship Type="http://schemas.openxmlformats.org/officeDocument/2006/relationships/slide" Target="/ppt/slides/slide5.xml" Id="R2375bf2af3a3408f" /><Relationship Type="http://schemas.openxmlformats.org/officeDocument/2006/relationships/slide" Target="/ppt/slides/slide6.xml" Id="R2febdb220b36407d" /><Relationship Type="http://schemas.openxmlformats.org/officeDocument/2006/relationships/slide" Target="/ppt/slides/slide7.xml" Id="Rb84675d28471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ec6724249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833910d64bac" /><Relationship Type="http://schemas.openxmlformats.org/officeDocument/2006/relationships/theme" Target="/ppt/slideMasters/theme/theme1.xml" Id="Rf4cc46db3ad1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c833910d6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07be77ced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43e8259a547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e3e7621d4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a8c595970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c917da0ae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7e50d67b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f96da02c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8 921 074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9 094 400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10 698 631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REIERSRUD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Roaskogen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916 320 329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