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443cc5f8a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0f441544d4acf"/>
  </p:sldMasterIdLst>
  <p:sldIdLst>
    <p:sldId xmlns:r="http://schemas.openxmlformats.org/officeDocument/2006/relationships" id="256" r:id="R3e183ab3500b443b"/>
    <p:sldId xmlns:r="http://schemas.openxmlformats.org/officeDocument/2006/relationships" id="257" r:id="Ra65a41183ba34c14"/>
    <p:sldId xmlns:r="http://schemas.openxmlformats.org/officeDocument/2006/relationships" id="258" r:id="Re0e42393333744e5"/>
    <p:sldId xmlns:r="http://schemas.openxmlformats.org/officeDocument/2006/relationships" id="259" r:id="Re6b8bbd46f9a4244"/>
    <p:sldId xmlns:r="http://schemas.openxmlformats.org/officeDocument/2006/relationships" id="260" r:id="Rf2eef4715e784975"/>
    <p:sldId xmlns:r="http://schemas.openxmlformats.org/officeDocument/2006/relationships" id="261" r:id="Raf997d5893fc4a0f"/>
    <p:sldId xmlns:r="http://schemas.openxmlformats.org/officeDocument/2006/relationships" id="262" r:id="R017a6b5f9056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0f441544d4acf" /><Relationship Type="http://schemas.openxmlformats.org/officeDocument/2006/relationships/slide" Target="/ppt/slides/slide1.xml" Id="R3e183ab3500b443b" /><Relationship Type="http://schemas.openxmlformats.org/officeDocument/2006/relationships/slide" Target="/ppt/slides/slide2.xml" Id="Ra65a41183ba34c14" /><Relationship Type="http://schemas.openxmlformats.org/officeDocument/2006/relationships/slide" Target="/ppt/slides/slide3.xml" Id="Re0e42393333744e5" /><Relationship Type="http://schemas.openxmlformats.org/officeDocument/2006/relationships/slide" Target="/ppt/slides/slide4.xml" Id="Re6b8bbd46f9a4244" /><Relationship Type="http://schemas.openxmlformats.org/officeDocument/2006/relationships/slide" Target="/ppt/slides/slide5.xml" Id="Rf2eef4715e784975" /><Relationship Type="http://schemas.openxmlformats.org/officeDocument/2006/relationships/slide" Target="/ppt/slides/slide6.xml" Id="Raf997d5893fc4a0f" /><Relationship Type="http://schemas.openxmlformats.org/officeDocument/2006/relationships/slide" Target="/ppt/slides/slide7.xml" Id="R017a6b5f9056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92fc2644c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d41d216cb4a19" /><Relationship Type="http://schemas.openxmlformats.org/officeDocument/2006/relationships/theme" Target="/ppt/slideMasters/theme/theme1.xml" Id="R06c584d84093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d41d216cb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b0a6f89c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747bc74e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fa249f6b0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057aa1fca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fbfa31a24a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402ce62ba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f339e0c39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EIRIK THORSDAHL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Skredderplassen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ethorsdahl@gmail.com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916 332 386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