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76c2f0306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20ec6d8514785"/>
  </p:sldMasterIdLst>
  <p:sldIdLst>
    <p:sldId xmlns:r="http://schemas.openxmlformats.org/officeDocument/2006/relationships" id="256" r:id="Rdfbb7d73378d4c4c"/>
    <p:sldId xmlns:r="http://schemas.openxmlformats.org/officeDocument/2006/relationships" id="257" r:id="R243a369b7b9143f7"/>
    <p:sldId xmlns:r="http://schemas.openxmlformats.org/officeDocument/2006/relationships" id="258" r:id="Rd1cb99e30dcb463b"/>
    <p:sldId xmlns:r="http://schemas.openxmlformats.org/officeDocument/2006/relationships" id="259" r:id="R7aff8179cb0a48cf"/>
    <p:sldId xmlns:r="http://schemas.openxmlformats.org/officeDocument/2006/relationships" id="260" r:id="R9edf094246eb49f7"/>
    <p:sldId xmlns:r="http://schemas.openxmlformats.org/officeDocument/2006/relationships" id="261" r:id="Rdf6f896f773c42f1"/>
    <p:sldId xmlns:r="http://schemas.openxmlformats.org/officeDocument/2006/relationships" id="262" r:id="Rb08370bda771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20ec6d8514785" /><Relationship Type="http://schemas.openxmlformats.org/officeDocument/2006/relationships/slide" Target="/ppt/slides/slide1.xml" Id="Rdfbb7d73378d4c4c" /><Relationship Type="http://schemas.openxmlformats.org/officeDocument/2006/relationships/slide" Target="/ppt/slides/slide2.xml" Id="R243a369b7b9143f7" /><Relationship Type="http://schemas.openxmlformats.org/officeDocument/2006/relationships/slide" Target="/ppt/slides/slide3.xml" Id="Rd1cb99e30dcb463b" /><Relationship Type="http://schemas.openxmlformats.org/officeDocument/2006/relationships/slide" Target="/ppt/slides/slide4.xml" Id="R7aff8179cb0a48cf" /><Relationship Type="http://schemas.openxmlformats.org/officeDocument/2006/relationships/slide" Target="/ppt/slides/slide5.xml" Id="R9edf094246eb49f7" /><Relationship Type="http://schemas.openxmlformats.org/officeDocument/2006/relationships/slide" Target="/ppt/slides/slide6.xml" Id="Rdf6f896f773c42f1" /><Relationship Type="http://schemas.openxmlformats.org/officeDocument/2006/relationships/slide" Target="/ppt/slides/slide7.xml" Id="Rb08370bda771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9ce010d1b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68af9d2a34add" /><Relationship Type="http://schemas.openxmlformats.org/officeDocument/2006/relationships/theme" Target="/ppt/slideMasters/theme/theme1.xml" Id="Rcab629d72bb6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68af9d2a3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6eb752c4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10524603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e9b8b5bb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0bbee35c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a2b924b90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60e0759b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8e1e80bf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