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d7505b1cb42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188c353774872"/>
  </p:sldMasterIdLst>
  <p:sldIdLst>
    <p:sldId xmlns:r="http://schemas.openxmlformats.org/officeDocument/2006/relationships" id="256" r:id="Rd1f893fb2e5348c0"/>
    <p:sldId xmlns:r="http://schemas.openxmlformats.org/officeDocument/2006/relationships" id="257" r:id="R0373387aafc74a1e"/>
    <p:sldId xmlns:r="http://schemas.openxmlformats.org/officeDocument/2006/relationships" id="258" r:id="R5fa652d82d984006"/>
    <p:sldId xmlns:r="http://schemas.openxmlformats.org/officeDocument/2006/relationships" id="259" r:id="R1badd809849d42f7"/>
    <p:sldId xmlns:r="http://schemas.openxmlformats.org/officeDocument/2006/relationships" id="260" r:id="R3f5f3a93a47c43f0"/>
    <p:sldId xmlns:r="http://schemas.openxmlformats.org/officeDocument/2006/relationships" id="261" r:id="Ra731295e6f1a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188c353774872" /><Relationship Type="http://schemas.openxmlformats.org/officeDocument/2006/relationships/slide" Target="/ppt/slides/slide1.xml" Id="Rd1f893fb2e5348c0" /><Relationship Type="http://schemas.openxmlformats.org/officeDocument/2006/relationships/slide" Target="/ppt/slides/slide2.xml" Id="R0373387aafc74a1e" /><Relationship Type="http://schemas.openxmlformats.org/officeDocument/2006/relationships/slide" Target="/ppt/slides/slide3.xml" Id="R5fa652d82d984006" /><Relationship Type="http://schemas.openxmlformats.org/officeDocument/2006/relationships/slide" Target="/ppt/slides/slide4.xml" Id="R1badd809849d42f7" /><Relationship Type="http://schemas.openxmlformats.org/officeDocument/2006/relationships/slide" Target="/ppt/slides/slide5.xml" Id="R3f5f3a93a47c43f0" /><Relationship Type="http://schemas.openxmlformats.org/officeDocument/2006/relationships/slide" Target="/ppt/slides/slide6.xml" Id="Ra731295e6f1a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e927c8d4b49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10ab75bb040fe" /><Relationship Type="http://schemas.openxmlformats.org/officeDocument/2006/relationships/theme" Target="/ppt/slideMasters/theme/theme1.xml" Id="Rb642f2a907d9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310ab75bb0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cf221aa77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0ff20dce0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398d790a640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681c28bef41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b708d37d9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1e627452d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