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e80061349c45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f070b8e0c74029"/>
  </p:sldMasterIdLst>
  <p:sldIdLst>
    <p:sldId xmlns:r="http://schemas.openxmlformats.org/officeDocument/2006/relationships" id="256" r:id="R39b140a1a59c4054"/>
    <p:sldId xmlns:r="http://schemas.openxmlformats.org/officeDocument/2006/relationships" id="257" r:id="R0c1c3bbb86a14efb"/>
    <p:sldId xmlns:r="http://schemas.openxmlformats.org/officeDocument/2006/relationships" id="258" r:id="R90ad2a49d0a64bf8"/>
    <p:sldId xmlns:r="http://schemas.openxmlformats.org/officeDocument/2006/relationships" id="259" r:id="R580f8307c4054ea5"/>
    <p:sldId xmlns:r="http://schemas.openxmlformats.org/officeDocument/2006/relationships" id="260" r:id="R4b460aa5202b46e8"/>
    <p:sldId xmlns:r="http://schemas.openxmlformats.org/officeDocument/2006/relationships" id="261" r:id="R175374b9b9614db1"/>
    <p:sldId xmlns:r="http://schemas.openxmlformats.org/officeDocument/2006/relationships" id="262" r:id="R856c48caafa14c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f070b8e0c74029" /><Relationship Type="http://schemas.openxmlformats.org/officeDocument/2006/relationships/slide" Target="/ppt/slides/slide1.xml" Id="R39b140a1a59c4054" /><Relationship Type="http://schemas.openxmlformats.org/officeDocument/2006/relationships/slide" Target="/ppt/slides/slide2.xml" Id="R0c1c3bbb86a14efb" /><Relationship Type="http://schemas.openxmlformats.org/officeDocument/2006/relationships/slide" Target="/ppt/slides/slide3.xml" Id="R90ad2a49d0a64bf8" /><Relationship Type="http://schemas.openxmlformats.org/officeDocument/2006/relationships/slide" Target="/ppt/slides/slide4.xml" Id="R580f8307c4054ea5" /><Relationship Type="http://schemas.openxmlformats.org/officeDocument/2006/relationships/slide" Target="/ppt/slides/slide5.xml" Id="R4b460aa5202b46e8" /><Relationship Type="http://schemas.openxmlformats.org/officeDocument/2006/relationships/slide" Target="/ppt/slides/slide6.xml" Id="R175374b9b9614db1" /><Relationship Type="http://schemas.openxmlformats.org/officeDocument/2006/relationships/slide" Target="/ppt/slides/slide7.xml" Id="R856c48caafa14c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cc6bbc265840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e0c75ec9e465d" /><Relationship Type="http://schemas.openxmlformats.org/officeDocument/2006/relationships/theme" Target="/ppt/slideMasters/theme/theme1.xml" Id="R43bfa4ea5fcc4c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3e0c75ec9e46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974c050c14e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d99b3204742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7738e636b45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77f03e23e41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5561fd6174c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9ea3959c64f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de134ae1842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INKASSOKONSULENTEN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INKASSOKONSULENTEN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−112 232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THOR ASBJØRN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