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65328f0925412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3f16e39b614229"/>
  </p:sldMasterIdLst>
  <p:sldIdLst>
    <p:sldId xmlns:r="http://schemas.openxmlformats.org/officeDocument/2006/relationships" id="256" r:id="R319b7720884d467d"/>
    <p:sldId xmlns:r="http://schemas.openxmlformats.org/officeDocument/2006/relationships" id="257" r:id="Re7b2116bcb3f4164"/>
    <p:sldId xmlns:r="http://schemas.openxmlformats.org/officeDocument/2006/relationships" id="258" r:id="R587485ce7b404d8e"/>
    <p:sldId xmlns:r="http://schemas.openxmlformats.org/officeDocument/2006/relationships" id="259" r:id="R409f4b8396c64b2a"/>
    <p:sldId xmlns:r="http://schemas.openxmlformats.org/officeDocument/2006/relationships" id="260" r:id="Rcc6cb983859e4370"/>
    <p:sldId xmlns:r="http://schemas.openxmlformats.org/officeDocument/2006/relationships" id="261" r:id="R6a300c5041bb4126"/>
    <p:sldId xmlns:r="http://schemas.openxmlformats.org/officeDocument/2006/relationships" id="262" r:id="R4ce0654bd6df42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f16e39b614229" /><Relationship Type="http://schemas.openxmlformats.org/officeDocument/2006/relationships/slide" Target="/ppt/slides/slide1.xml" Id="R319b7720884d467d" /><Relationship Type="http://schemas.openxmlformats.org/officeDocument/2006/relationships/slide" Target="/ppt/slides/slide2.xml" Id="Re7b2116bcb3f4164" /><Relationship Type="http://schemas.openxmlformats.org/officeDocument/2006/relationships/slide" Target="/ppt/slides/slide3.xml" Id="R587485ce7b404d8e" /><Relationship Type="http://schemas.openxmlformats.org/officeDocument/2006/relationships/slide" Target="/ppt/slides/slide4.xml" Id="R409f4b8396c64b2a" /><Relationship Type="http://schemas.openxmlformats.org/officeDocument/2006/relationships/slide" Target="/ppt/slides/slide5.xml" Id="Rcc6cb983859e4370" /><Relationship Type="http://schemas.openxmlformats.org/officeDocument/2006/relationships/slide" Target="/ppt/slides/slide6.xml" Id="R6a300c5041bb4126" /><Relationship Type="http://schemas.openxmlformats.org/officeDocument/2006/relationships/slide" Target="/ppt/slides/slide7.xml" Id="R4ce0654bd6df42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7d4251e4034a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592c6c18d440f" /><Relationship Type="http://schemas.openxmlformats.org/officeDocument/2006/relationships/theme" Target="/ppt/slideMasters/theme/theme1.xml" Id="R613db38d7a9749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0592c6c18d44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2b08758bbb45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65afeec404c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dca28da6742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8cabdfddd47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2fae15546047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3d98a8c4d940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4847f30184c9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MEST MITT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MEST MITT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585 371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11 410 306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12 487 563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HELTNE JAN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Vikebygdvegen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6104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916 488 467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MEST MITT AS</a:t>
            </a:r>
          </a:p>
        </p:txBody>
      </p:sp>
    </p:spTree>
  </p:cSld>
  <p:clrMapOvr>
    <a:masterClrMapping xmlns:a="http://schemas.openxmlformats.org/drawingml/2006/main"/>
  </p:clrMapOvr>
</p:sld>
</file>