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1eaf9bdd1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fc7b29ccd46fc"/>
  </p:sldMasterIdLst>
  <p:sldIdLst>
    <p:sldId xmlns:r="http://schemas.openxmlformats.org/officeDocument/2006/relationships" id="256" r:id="Rb0eb0f684719492f"/>
    <p:sldId xmlns:r="http://schemas.openxmlformats.org/officeDocument/2006/relationships" id="257" r:id="R7ab55ba776cd4c55"/>
    <p:sldId xmlns:r="http://schemas.openxmlformats.org/officeDocument/2006/relationships" id="258" r:id="R1a193f80b8ee4c39"/>
    <p:sldId xmlns:r="http://schemas.openxmlformats.org/officeDocument/2006/relationships" id="259" r:id="R27ed976aa6694e5a"/>
    <p:sldId xmlns:r="http://schemas.openxmlformats.org/officeDocument/2006/relationships" id="260" r:id="Re92cc9c4725045ef"/>
    <p:sldId xmlns:r="http://schemas.openxmlformats.org/officeDocument/2006/relationships" id="261" r:id="Rab8c3b8d9d184b62"/>
    <p:sldId xmlns:r="http://schemas.openxmlformats.org/officeDocument/2006/relationships" id="262" r:id="R4cda6580b1de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fc7b29ccd46fc" /><Relationship Type="http://schemas.openxmlformats.org/officeDocument/2006/relationships/slide" Target="/ppt/slides/slide1.xml" Id="Rb0eb0f684719492f" /><Relationship Type="http://schemas.openxmlformats.org/officeDocument/2006/relationships/slide" Target="/ppt/slides/slide2.xml" Id="R7ab55ba776cd4c55" /><Relationship Type="http://schemas.openxmlformats.org/officeDocument/2006/relationships/slide" Target="/ppt/slides/slide3.xml" Id="R1a193f80b8ee4c39" /><Relationship Type="http://schemas.openxmlformats.org/officeDocument/2006/relationships/slide" Target="/ppt/slides/slide4.xml" Id="R27ed976aa6694e5a" /><Relationship Type="http://schemas.openxmlformats.org/officeDocument/2006/relationships/slide" Target="/ppt/slides/slide5.xml" Id="Re92cc9c4725045ef" /><Relationship Type="http://schemas.openxmlformats.org/officeDocument/2006/relationships/slide" Target="/ppt/slides/slide6.xml" Id="Rab8c3b8d9d184b62" /><Relationship Type="http://schemas.openxmlformats.org/officeDocument/2006/relationships/slide" Target="/ppt/slides/slide7.xml" Id="R4cda6580b1de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7928909d3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62971a4342b9" /><Relationship Type="http://schemas.openxmlformats.org/officeDocument/2006/relationships/theme" Target="/ppt/slideMasters/theme/theme1.xml" Id="Rc544e52d89cd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562971a43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bd41d6a0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7b4887031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ccf90c26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d9b7c3da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2b66e5d2d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4965802e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6fdf25a0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