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175b59bd3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51d3e89f341fe"/>
  </p:sldMasterIdLst>
  <p:sldIdLst>
    <p:sldId xmlns:r="http://schemas.openxmlformats.org/officeDocument/2006/relationships" id="256" r:id="R0ea8a2cb2fb54daa"/>
    <p:sldId xmlns:r="http://schemas.openxmlformats.org/officeDocument/2006/relationships" id="257" r:id="Rbdc8308e0dca4b0b"/>
    <p:sldId xmlns:r="http://schemas.openxmlformats.org/officeDocument/2006/relationships" id="258" r:id="R9247c8beca7d4a6c"/>
    <p:sldId xmlns:r="http://schemas.openxmlformats.org/officeDocument/2006/relationships" id="259" r:id="Ra7b22e7fac9240c0"/>
    <p:sldId xmlns:r="http://schemas.openxmlformats.org/officeDocument/2006/relationships" id="260" r:id="Rc9bb6761f29a4619"/>
    <p:sldId xmlns:r="http://schemas.openxmlformats.org/officeDocument/2006/relationships" id="261" r:id="R1f4aee7f3d6b4fda"/>
    <p:sldId xmlns:r="http://schemas.openxmlformats.org/officeDocument/2006/relationships" id="262" r:id="R204e81dbb2da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51d3e89f341fe" /><Relationship Type="http://schemas.openxmlformats.org/officeDocument/2006/relationships/slide" Target="/ppt/slides/slide1.xml" Id="R0ea8a2cb2fb54daa" /><Relationship Type="http://schemas.openxmlformats.org/officeDocument/2006/relationships/slide" Target="/ppt/slides/slide2.xml" Id="Rbdc8308e0dca4b0b" /><Relationship Type="http://schemas.openxmlformats.org/officeDocument/2006/relationships/slide" Target="/ppt/slides/slide3.xml" Id="R9247c8beca7d4a6c" /><Relationship Type="http://schemas.openxmlformats.org/officeDocument/2006/relationships/slide" Target="/ppt/slides/slide4.xml" Id="Ra7b22e7fac9240c0" /><Relationship Type="http://schemas.openxmlformats.org/officeDocument/2006/relationships/slide" Target="/ppt/slides/slide5.xml" Id="Rc9bb6761f29a4619" /><Relationship Type="http://schemas.openxmlformats.org/officeDocument/2006/relationships/slide" Target="/ppt/slides/slide6.xml" Id="R1f4aee7f3d6b4fda" /><Relationship Type="http://schemas.openxmlformats.org/officeDocument/2006/relationships/slide" Target="/ppt/slides/slide7.xml" Id="R204e81dbb2da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f37ce069e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0698988e4bcc" /><Relationship Type="http://schemas.openxmlformats.org/officeDocument/2006/relationships/theme" Target="/ppt/slideMasters/theme/theme1.xml" Id="R8b0f0c4600f4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30698988e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623a63bc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ecb2afb0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ad45cbe9b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53a55668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3137b164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e841b5f6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1e5fcf458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