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b026fc073d345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2ef540ee5a1450b"/>
  </p:sldMasterIdLst>
  <p:sldIdLst>
    <p:sldId xmlns:r="http://schemas.openxmlformats.org/officeDocument/2006/relationships" id="256" r:id="R3b84f77d503e4974"/>
    <p:sldId xmlns:r="http://schemas.openxmlformats.org/officeDocument/2006/relationships" id="257" r:id="R4f4cf7f58d5d43d2"/>
    <p:sldId xmlns:r="http://schemas.openxmlformats.org/officeDocument/2006/relationships" id="258" r:id="R24144568a95c410b"/>
    <p:sldId xmlns:r="http://schemas.openxmlformats.org/officeDocument/2006/relationships" id="259" r:id="R5a1a3f9a1ea14548"/>
    <p:sldId xmlns:r="http://schemas.openxmlformats.org/officeDocument/2006/relationships" id="260" r:id="Rdd4f9785b2104ee2"/>
    <p:sldId xmlns:r="http://schemas.openxmlformats.org/officeDocument/2006/relationships" id="261" r:id="Rf8115e17cdfc428b"/>
    <p:sldId xmlns:r="http://schemas.openxmlformats.org/officeDocument/2006/relationships" id="262" r:id="Re9a64b72e98b45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ef540ee5a1450b" /><Relationship Type="http://schemas.openxmlformats.org/officeDocument/2006/relationships/slide" Target="/ppt/slides/slide1.xml" Id="R3b84f77d503e4974" /><Relationship Type="http://schemas.openxmlformats.org/officeDocument/2006/relationships/slide" Target="/ppt/slides/slide2.xml" Id="R4f4cf7f58d5d43d2" /><Relationship Type="http://schemas.openxmlformats.org/officeDocument/2006/relationships/slide" Target="/ppt/slides/slide3.xml" Id="R24144568a95c410b" /><Relationship Type="http://schemas.openxmlformats.org/officeDocument/2006/relationships/slide" Target="/ppt/slides/slide4.xml" Id="R5a1a3f9a1ea14548" /><Relationship Type="http://schemas.openxmlformats.org/officeDocument/2006/relationships/slide" Target="/ppt/slides/slide5.xml" Id="Rdd4f9785b2104ee2" /><Relationship Type="http://schemas.openxmlformats.org/officeDocument/2006/relationships/slide" Target="/ppt/slides/slide6.xml" Id="Rf8115e17cdfc428b" /><Relationship Type="http://schemas.openxmlformats.org/officeDocument/2006/relationships/slide" Target="/ppt/slides/slide7.xml" Id="Re9a64b72e98b45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c1b7eec1064a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4d2eeeda374c4c" /><Relationship Type="http://schemas.openxmlformats.org/officeDocument/2006/relationships/theme" Target="/ppt/slideMasters/theme/theme1.xml" Id="R6a8b3d396de943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4d2eeeda374c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aec0832437439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dc7bea4ab042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7972017dbd4f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4719e5f3b841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8abe761803490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1c0bc91cb94de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dfe1783b1b41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PROSJEKT OG INVESTERINGSPARTNER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INVESTERINGSPARTNER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PROSJEKT OG INVESTERINGSPARTNER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INVESTERINGSPARTNER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INVESTERINGSPARTNER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INVESTERINGSPARTNER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607 397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270 748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9 635 150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40 535 274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48 628 635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INVESTERINGSPARTNER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BJØRNSRUD HOLDING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BERG INVEST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TIKA AS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INVESTERINGSPARTNER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Refstadveien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916 620 721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PROSJEKT OG INVESTERINGSPARTNER AS</a:t>
            </a:r>
          </a:p>
        </p:txBody>
      </p:sp>
    </p:spTree>
  </p:cSld>
  <p:clrMapOvr>
    <a:masterClrMapping xmlns:a="http://schemas.openxmlformats.org/drawingml/2006/main"/>
  </p:clrMapOvr>
</p:sld>
</file>