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ac5c1425fb4a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b8ce815a014e46"/>
  </p:sldMasterIdLst>
  <p:sldIdLst>
    <p:sldId xmlns:r="http://schemas.openxmlformats.org/officeDocument/2006/relationships" id="256" r:id="R2e47ceeac53d46d2"/>
    <p:sldId xmlns:r="http://schemas.openxmlformats.org/officeDocument/2006/relationships" id="257" r:id="Ra44a8e837849411a"/>
    <p:sldId xmlns:r="http://schemas.openxmlformats.org/officeDocument/2006/relationships" id="258" r:id="R653ec6214c1649e5"/>
    <p:sldId xmlns:r="http://schemas.openxmlformats.org/officeDocument/2006/relationships" id="259" r:id="R7985da829d314d74"/>
    <p:sldId xmlns:r="http://schemas.openxmlformats.org/officeDocument/2006/relationships" id="260" r:id="R0661525fd07e4b32"/>
    <p:sldId xmlns:r="http://schemas.openxmlformats.org/officeDocument/2006/relationships" id="261" r:id="R354583b0b0924c40"/>
    <p:sldId xmlns:r="http://schemas.openxmlformats.org/officeDocument/2006/relationships" id="262" r:id="Rb0842ee7456845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b8ce815a014e46" /><Relationship Type="http://schemas.openxmlformats.org/officeDocument/2006/relationships/slide" Target="/ppt/slides/slide1.xml" Id="R2e47ceeac53d46d2" /><Relationship Type="http://schemas.openxmlformats.org/officeDocument/2006/relationships/slide" Target="/ppt/slides/slide2.xml" Id="Ra44a8e837849411a" /><Relationship Type="http://schemas.openxmlformats.org/officeDocument/2006/relationships/slide" Target="/ppt/slides/slide3.xml" Id="R653ec6214c1649e5" /><Relationship Type="http://schemas.openxmlformats.org/officeDocument/2006/relationships/slide" Target="/ppt/slides/slide4.xml" Id="R7985da829d314d74" /><Relationship Type="http://schemas.openxmlformats.org/officeDocument/2006/relationships/slide" Target="/ppt/slides/slide5.xml" Id="R0661525fd07e4b32" /><Relationship Type="http://schemas.openxmlformats.org/officeDocument/2006/relationships/slide" Target="/ppt/slides/slide6.xml" Id="R354583b0b0924c40" /><Relationship Type="http://schemas.openxmlformats.org/officeDocument/2006/relationships/slide" Target="/ppt/slides/slide7.xml" Id="Rb0842ee7456845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94f42c822946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69504a3024e99" /><Relationship Type="http://schemas.openxmlformats.org/officeDocument/2006/relationships/theme" Target="/ppt/slideMasters/theme/theme1.xml" Id="R88d4427d533543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e69504a3024e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9f424e34c4d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7f74cc5644d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58608876b4b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63585947e49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d40cb0ab94a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6fe1aa7c242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2011728194f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INGER ELIN HETLAND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ELIN HETLAND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ELIN HETLAND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ELIN HETLAND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ELIN HETLAND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ELIN HETLAND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774 637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808 998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ELIN HETLAND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 INGER ELIN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ELIN HETLAND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Solaveien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916 642 660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ELIN HETLAND AS</a:t>
            </a:r>
          </a:p>
        </p:txBody>
      </p:sp>
    </p:spTree>
  </p:cSld>
  <p:clrMapOvr>
    <a:masterClrMapping xmlns:a="http://schemas.openxmlformats.org/drawingml/2006/main"/>
  </p:clrMapOvr>
</p:sld>
</file>