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0cd148ab1146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28aaf02b774954"/>
  </p:sldMasterIdLst>
  <p:sldIdLst>
    <p:sldId xmlns:r="http://schemas.openxmlformats.org/officeDocument/2006/relationships" id="256" r:id="R2c9f1c9be58649af"/>
    <p:sldId xmlns:r="http://schemas.openxmlformats.org/officeDocument/2006/relationships" id="257" r:id="R54904292a2914676"/>
    <p:sldId xmlns:r="http://schemas.openxmlformats.org/officeDocument/2006/relationships" id="258" r:id="Rae84228e6b454fc7"/>
    <p:sldId xmlns:r="http://schemas.openxmlformats.org/officeDocument/2006/relationships" id="259" r:id="R6d26495065ac4048"/>
    <p:sldId xmlns:r="http://schemas.openxmlformats.org/officeDocument/2006/relationships" id="260" r:id="Rcacdde593bb5401e"/>
    <p:sldId xmlns:r="http://schemas.openxmlformats.org/officeDocument/2006/relationships" id="261" r:id="R9ccb3b669041409f"/>
    <p:sldId xmlns:r="http://schemas.openxmlformats.org/officeDocument/2006/relationships" id="262" r:id="Rbef14c1e3bec4b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8aaf02b774954" /><Relationship Type="http://schemas.openxmlformats.org/officeDocument/2006/relationships/slide" Target="/ppt/slides/slide1.xml" Id="R2c9f1c9be58649af" /><Relationship Type="http://schemas.openxmlformats.org/officeDocument/2006/relationships/slide" Target="/ppt/slides/slide2.xml" Id="R54904292a2914676" /><Relationship Type="http://schemas.openxmlformats.org/officeDocument/2006/relationships/slide" Target="/ppt/slides/slide3.xml" Id="Rae84228e6b454fc7" /><Relationship Type="http://schemas.openxmlformats.org/officeDocument/2006/relationships/slide" Target="/ppt/slides/slide4.xml" Id="R6d26495065ac4048" /><Relationship Type="http://schemas.openxmlformats.org/officeDocument/2006/relationships/slide" Target="/ppt/slides/slide5.xml" Id="Rcacdde593bb5401e" /><Relationship Type="http://schemas.openxmlformats.org/officeDocument/2006/relationships/slide" Target="/ppt/slides/slide6.xml" Id="R9ccb3b669041409f" /><Relationship Type="http://schemas.openxmlformats.org/officeDocument/2006/relationships/slide" Target="/ppt/slides/slide7.xml" Id="Rbef14c1e3bec4b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444f50c4204d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a9345d0c449be" /><Relationship Type="http://schemas.openxmlformats.org/officeDocument/2006/relationships/theme" Target="/ppt/slideMasters/theme/theme1.xml" Id="Rfab879a09a5e42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da9345d0c449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c44a6487647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5a81528e248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61e35ad2f4b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198e5bb604f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7ee1d8b8146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9f3e9037d41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5b15ac3524d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FBG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FBG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2 315 099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74 900 475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75 706 061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BØE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Bøe Gulliksen, Seladons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916 688 768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