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7d7533dcb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25cbf73dc4375"/>
  </p:sldMasterIdLst>
  <p:sldIdLst>
    <p:sldId xmlns:r="http://schemas.openxmlformats.org/officeDocument/2006/relationships" id="256" r:id="R9eca990fc6ee4a9b"/>
    <p:sldId xmlns:r="http://schemas.openxmlformats.org/officeDocument/2006/relationships" id="257" r:id="R0e19aaeb574c4adf"/>
    <p:sldId xmlns:r="http://schemas.openxmlformats.org/officeDocument/2006/relationships" id="258" r:id="Rdf941b80e7dd4dcc"/>
    <p:sldId xmlns:r="http://schemas.openxmlformats.org/officeDocument/2006/relationships" id="259" r:id="Rd738a4a63dfd4de9"/>
    <p:sldId xmlns:r="http://schemas.openxmlformats.org/officeDocument/2006/relationships" id="260" r:id="R1250123890104f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25cbf73dc4375" /><Relationship Type="http://schemas.openxmlformats.org/officeDocument/2006/relationships/slide" Target="/ppt/slides/slide1.xml" Id="R9eca990fc6ee4a9b" /><Relationship Type="http://schemas.openxmlformats.org/officeDocument/2006/relationships/slide" Target="/ppt/slides/slide2.xml" Id="R0e19aaeb574c4adf" /><Relationship Type="http://schemas.openxmlformats.org/officeDocument/2006/relationships/slide" Target="/ppt/slides/slide3.xml" Id="Rdf941b80e7dd4dcc" /><Relationship Type="http://schemas.openxmlformats.org/officeDocument/2006/relationships/slide" Target="/ppt/slides/slide4.xml" Id="Rd738a4a63dfd4de9" /><Relationship Type="http://schemas.openxmlformats.org/officeDocument/2006/relationships/slide" Target="/ppt/slides/slide5.xml" Id="R1250123890104f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57f2ca2ee43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eb3b7757240a9" /><Relationship Type="http://schemas.openxmlformats.org/officeDocument/2006/relationships/theme" Target="/ppt/slideMasters/theme/theme1.xml" Id="Rea9209dd56a8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eb3b77572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ae0dade5b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e2a04c455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7a1266b73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fbc3ef47a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c972243c1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916 726 473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