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e158e561e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200ddef134b54"/>
  </p:sldMasterIdLst>
  <p:sldIdLst>
    <p:sldId xmlns:r="http://schemas.openxmlformats.org/officeDocument/2006/relationships" id="256" r:id="R4466f65f577740db"/>
    <p:sldId xmlns:r="http://schemas.openxmlformats.org/officeDocument/2006/relationships" id="257" r:id="R8ec3c9553fc949cf"/>
    <p:sldId xmlns:r="http://schemas.openxmlformats.org/officeDocument/2006/relationships" id="258" r:id="R69ec319a5ce34663"/>
    <p:sldId xmlns:r="http://schemas.openxmlformats.org/officeDocument/2006/relationships" id="259" r:id="Rb295353d47a24894"/>
    <p:sldId xmlns:r="http://schemas.openxmlformats.org/officeDocument/2006/relationships" id="260" r:id="Re419cd72721e4f42"/>
    <p:sldId xmlns:r="http://schemas.openxmlformats.org/officeDocument/2006/relationships" id="261" r:id="Reecc9a9a1746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200ddef134b54" /><Relationship Type="http://schemas.openxmlformats.org/officeDocument/2006/relationships/slide" Target="/ppt/slides/slide1.xml" Id="R4466f65f577740db" /><Relationship Type="http://schemas.openxmlformats.org/officeDocument/2006/relationships/slide" Target="/ppt/slides/slide2.xml" Id="R8ec3c9553fc949cf" /><Relationship Type="http://schemas.openxmlformats.org/officeDocument/2006/relationships/slide" Target="/ppt/slides/slide3.xml" Id="R69ec319a5ce34663" /><Relationship Type="http://schemas.openxmlformats.org/officeDocument/2006/relationships/slide" Target="/ppt/slides/slide4.xml" Id="Rb295353d47a24894" /><Relationship Type="http://schemas.openxmlformats.org/officeDocument/2006/relationships/slide" Target="/ppt/slides/slide5.xml" Id="Re419cd72721e4f42" /><Relationship Type="http://schemas.openxmlformats.org/officeDocument/2006/relationships/slide" Target="/ppt/slides/slide6.xml" Id="Reecc9a9a1746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a41c59be1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a29f1998411d" /><Relationship Type="http://schemas.openxmlformats.org/officeDocument/2006/relationships/theme" Target="/ppt/slideMasters/theme/theme1.xml" Id="R75d88e6e3e4d42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8a29f1998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0b3c484f3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9fc479024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0216b2053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d7eecb693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880460137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23af890d4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TITLESTAD &amp; HAUGER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83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