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73eea3053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68347cd684fe5"/>
  </p:sldMasterIdLst>
  <p:sldIdLst>
    <p:sldId xmlns:r="http://schemas.openxmlformats.org/officeDocument/2006/relationships" id="256" r:id="Rf9cf9cb543d74f38"/>
    <p:sldId xmlns:r="http://schemas.openxmlformats.org/officeDocument/2006/relationships" id="257" r:id="Rc7a2eddd0db042a0"/>
    <p:sldId xmlns:r="http://schemas.openxmlformats.org/officeDocument/2006/relationships" id="258" r:id="R394799bd46a749bd"/>
    <p:sldId xmlns:r="http://schemas.openxmlformats.org/officeDocument/2006/relationships" id="259" r:id="Rc3fb0e97219b40ea"/>
    <p:sldId xmlns:r="http://schemas.openxmlformats.org/officeDocument/2006/relationships" id="260" r:id="R05192c13e13b4744"/>
    <p:sldId xmlns:r="http://schemas.openxmlformats.org/officeDocument/2006/relationships" id="261" r:id="Rb9aaa8ff7bc545a6"/>
    <p:sldId xmlns:r="http://schemas.openxmlformats.org/officeDocument/2006/relationships" id="262" r:id="R72a05ef6fe284e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68347cd684fe5" /><Relationship Type="http://schemas.openxmlformats.org/officeDocument/2006/relationships/slide" Target="/ppt/slides/slide1.xml" Id="Rf9cf9cb543d74f38" /><Relationship Type="http://schemas.openxmlformats.org/officeDocument/2006/relationships/slide" Target="/ppt/slides/slide2.xml" Id="Rc7a2eddd0db042a0" /><Relationship Type="http://schemas.openxmlformats.org/officeDocument/2006/relationships/slide" Target="/ppt/slides/slide3.xml" Id="R394799bd46a749bd" /><Relationship Type="http://schemas.openxmlformats.org/officeDocument/2006/relationships/slide" Target="/ppt/slides/slide4.xml" Id="Rc3fb0e97219b40ea" /><Relationship Type="http://schemas.openxmlformats.org/officeDocument/2006/relationships/slide" Target="/ppt/slides/slide5.xml" Id="R05192c13e13b4744" /><Relationship Type="http://schemas.openxmlformats.org/officeDocument/2006/relationships/slide" Target="/ppt/slides/slide6.xml" Id="Rb9aaa8ff7bc545a6" /><Relationship Type="http://schemas.openxmlformats.org/officeDocument/2006/relationships/slide" Target="/ppt/slides/slide7.xml" Id="R72a05ef6fe284e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f0fb6558e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ff043d294f6b" /><Relationship Type="http://schemas.openxmlformats.org/officeDocument/2006/relationships/theme" Target="/ppt/slideMasters/theme/theme1.xml" Id="R9502d725e894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4ff043d294f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a57ae960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2a9515aa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4d21d036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7d902d26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6b5985de1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c462ff6149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59ee02eb3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IVARSON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