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669af7e38046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9eafd86b8f4b5c"/>
  </p:sldMasterIdLst>
  <p:sldIdLst>
    <p:sldId xmlns:r="http://schemas.openxmlformats.org/officeDocument/2006/relationships" id="256" r:id="R3ea725ee175747c7"/>
    <p:sldId xmlns:r="http://schemas.openxmlformats.org/officeDocument/2006/relationships" id="257" r:id="R19033dd9f78f4f8a"/>
    <p:sldId xmlns:r="http://schemas.openxmlformats.org/officeDocument/2006/relationships" id="258" r:id="R77fdd5e3f8834ae7"/>
    <p:sldId xmlns:r="http://schemas.openxmlformats.org/officeDocument/2006/relationships" id="259" r:id="R395d374bab9c4779"/>
    <p:sldId xmlns:r="http://schemas.openxmlformats.org/officeDocument/2006/relationships" id="260" r:id="R37ab4699cc454820"/>
    <p:sldId xmlns:r="http://schemas.openxmlformats.org/officeDocument/2006/relationships" id="261" r:id="R5773c1404ec14be8"/>
    <p:sldId xmlns:r="http://schemas.openxmlformats.org/officeDocument/2006/relationships" id="262" r:id="R05e3309aa0bf47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9eafd86b8f4b5c" /><Relationship Type="http://schemas.openxmlformats.org/officeDocument/2006/relationships/slide" Target="/ppt/slides/slide1.xml" Id="R3ea725ee175747c7" /><Relationship Type="http://schemas.openxmlformats.org/officeDocument/2006/relationships/slide" Target="/ppt/slides/slide2.xml" Id="R19033dd9f78f4f8a" /><Relationship Type="http://schemas.openxmlformats.org/officeDocument/2006/relationships/slide" Target="/ppt/slides/slide3.xml" Id="R77fdd5e3f8834ae7" /><Relationship Type="http://schemas.openxmlformats.org/officeDocument/2006/relationships/slide" Target="/ppt/slides/slide4.xml" Id="R395d374bab9c4779" /><Relationship Type="http://schemas.openxmlformats.org/officeDocument/2006/relationships/slide" Target="/ppt/slides/slide5.xml" Id="R37ab4699cc454820" /><Relationship Type="http://schemas.openxmlformats.org/officeDocument/2006/relationships/slide" Target="/ppt/slides/slide6.xml" Id="R5773c1404ec14be8" /><Relationship Type="http://schemas.openxmlformats.org/officeDocument/2006/relationships/slide" Target="/ppt/slides/slide7.xml" Id="R05e3309aa0bf47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c5a664b91f46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5d264917bc4057" /><Relationship Type="http://schemas.openxmlformats.org/officeDocument/2006/relationships/theme" Target="/ppt/slideMasters/theme/theme1.xml" Id="R1acd4f6972d943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5d264917bc40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e35231719e44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b07d35652e478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50daeb311342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da8de2a4e544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a468d8eaef462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4958e3f4f1455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7c5bb0f4d04e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HADA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HADA FORVALTNING AS ble etablert [år] og holder til i Vinterbro.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−375 008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9 080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846 233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2 136 979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DAGFINN LINDBERG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Vassumveien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1407 Vinterbro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916 775 636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HADA FORVALTNING AS</a:t>
            </a:r>
          </a:p>
        </p:txBody>
      </p:sp>
    </p:spTree>
  </p:cSld>
  <p:clrMapOvr>
    <a:masterClrMapping xmlns:a="http://schemas.openxmlformats.org/drawingml/2006/main"/>
  </p:clrMapOvr>
</p:sld>
</file>