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e73c08565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3887e24f84dfd"/>
  </p:sldMasterIdLst>
  <p:sldIdLst>
    <p:sldId xmlns:r="http://schemas.openxmlformats.org/officeDocument/2006/relationships" id="256" r:id="Ra301544005a64110"/>
    <p:sldId xmlns:r="http://schemas.openxmlformats.org/officeDocument/2006/relationships" id="257" r:id="R6d9c58e6273f4ca0"/>
    <p:sldId xmlns:r="http://schemas.openxmlformats.org/officeDocument/2006/relationships" id="258" r:id="Rd752cd09cc7b4781"/>
    <p:sldId xmlns:r="http://schemas.openxmlformats.org/officeDocument/2006/relationships" id="259" r:id="Rf87b47c123d8459e"/>
    <p:sldId xmlns:r="http://schemas.openxmlformats.org/officeDocument/2006/relationships" id="260" r:id="R9a021e2f1d2c4746"/>
    <p:sldId xmlns:r="http://schemas.openxmlformats.org/officeDocument/2006/relationships" id="261" r:id="Rdd06892bebb14959"/>
    <p:sldId xmlns:r="http://schemas.openxmlformats.org/officeDocument/2006/relationships" id="262" r:id="R9239d999716e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3887e24f84dfd" /><Relationship Type="http://schemas.openxmlformats.org/officeDocument/2006/relationships/slide" Target="/ppt/slides/slide1.xml" Id="Ra301544005a64110" /><Relationship Type="http://schemas.openxmlformats.org/officeDocument/2006/relationships/slide" Target="/ppt/slides/slide2.xml" Id="R6d9c58e6273f4ca0" /><Relationship Type="http://schemas.openxmlformats.org/officeDocument/2006/relationships/slide" Target="/ppt/slides/slide3.xml" Id="Rd752cd09cc7b4781" /><Relationship Type="http://schemas.openxmlformats.org/officeDocument/2006/relationships/slide" Target="/ppt/slides/slide4.xml" Id="Rf87b47c123d8459e" /><Relationship Type="http://schemas.openxmlformats.org/officeDocument/2006/relationships/slide" Target="/ppt/slides/slide5.xml" Id="R9a021e2f1d2c4746" /><Relationship Type="http://schemas.openxmlformats.org/officeDocument/2006/relationships/slide" Target="/ppt/slides/slide6.xml" Id="Rdd06892bebb14959" /><Relationship Type="http://schemas.openxmlformats.org/officeDocument/2006/relationships/slide" Target="/ppt/slides/slide7.xml" Id="R9239d999716e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3d5182bd0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20cbd6244a90" /><Relationship Type="http://schemas.openxmlformats.org/officeDocument/2006/relationships/theme" Target="/ppt/slideMasters/theme/theme1.xml" Id="R094c14be0360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120cbd624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fddac5dfc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85f274031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64c411da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35abc3a00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549e14fd2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085768f5c45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a0ab400df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CATHRINE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Skaarbrevik, Nordstrandveien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71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gunnar@skaarbrevik.no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