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df290b46c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11b37dbb964215"/>
  </p:sldMasterIdLst>
  <p:sldIdLst>
    <p:sldId xmlns:r="http://schemas.openxmlformats.org/officeDocument/2006/relationships" id="256" r:id="R3135426fe8844e39"/>
    <p:sldId xmlns:r="http://schemas.openxmlformats.org/officeDocument/2006/relationships" id="257" r:id="R10e57d1d55c34fa6"/>
    <p:sldId xmlns:r="http://schemas.openxmlformats.org/officeDocument/2006/relationships" id="258" r:id="Re4459ba2b25d4f13"/>
    <p:sldId xmlns:r="http://schemas.openxmlformats.org/officeDocument/2006/relationships" id="259" r:id="R3caec2bfede343d8"/>
    <p:sldId xmlns:r="http://schemas.openxmlformats.org/officeDocument/2006/relationships" id="260" r:id="Rcf1915e04fd043cd"/>
    <p:sldId xmlns:r="http://schemas.openxmlformats.org/officeDocument/2006/relationships" id="261" r:id="Rb10c106afe1343bf"/>
    <p:sldId xmlns:r="http://schemas.openxmlformats.org/officeDocument/2006/relationships" id="262" r:id="R86f2227817eb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1b37dbb964215" /><Relationship Type="http://schemas.openxmlformats.org/officeDocument/2006/relationships/slide" Target="/ppt/slides/slide1.xml" Id="R3135426fe8844e39" /><Relationship Type="http://schemas.openxmlformats.org/officeDocument/2006/relationships/slide" Target="/ppt/slides/slide2.xml" Id="R10e57d1d55c34fa6" /><Relationship Type="http://schemas.openxmlformats.org/officeDocument/2006/relationships/slide" Target="/ppt/slides/slide3.xml" Id="Re4459ba2b25d4f13" /><Relationship Type="http://schemas.openxmlformats.org/officeDocument/2006/relationships/slide" Target="/ppt/slides/slide4.xml" Id="R3caec2bfede343d8" /><Relationship Type="http://schemas.openxmlformats.org/officeDocument/2006/relationships/slide" Target="/ppt/slides/slide5.xml" Id="Rcf1915e04fd043cd" /><Relationship Type="http://schemas.openxmlformats.org/officeDocument/2006/relationships/slide" Target="/ppt/slides/slide6.xml" Id="Rb10c106afe1343bf" /><Relationship Type="http://schemas.openxmlformats.org/officeDocument/2006/relationships/slide" Target="/ppt/slides/slide7.xml" Id="R86f2227817eb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9f1a1e05d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fdbb290164131" /><Relationship Type="http://schemas.openxmlformats.org/officeDocument/2006/relationships/theme" Target="/ppt/slideMasters/theme/theme1.xml" Id="R7d99f5d9a8c5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fdbb29016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fcec26f82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a27cfeb56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bad913221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37dbbe42b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f4704e20c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2bdc6830e46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476375721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476 212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MARTHINSEN PÅL BACHE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916 907 648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