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8635d97ec46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cc59b0e134cd0"/>
  </p:sldMasterIdLst>
  <p:sldIdLst>
    <p:sldId xmlns:r="http://schemas.openxmlformats.org/officeDocument/2006/relationships" id="256" r:id="R46562c3bd31c4730"/>
    <p:sldId xmlns:r="http://schemas.openxmlformats.org/officeDocument/2006/relationships" id="257" r:id="Re31a512333204d78"/>
    <p:sldId xmlns:r="http://schemas.openxmlformats.org/officeDocument/2006/relationships" id="258" r:id="R42aa97c41ed04209"/>
    <p:sldId xmlns:r="http://schemas.openxmlformats.org/officeDocument/2006/relationships" id="259" r:id="R80b3f7060eba4b87"/>
    <p:sldId xmlns:r="http://schemas.openxmlformats.org/officeDocument/2006/relationships" id="260" r:id="R90bc25d5aac1470a"/>
    <p:sldId xmlns:r="http://schemas.openxmlformats.org/officeDocument/2006/relationships" id="261" r:id="R627a2a42711741a5"/>
    <p:sldId xmlns:r="http://schemas.openxmlformats.org/officeDocument/2006/relationships" id="262" r:id="Rcc8506be649945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cc59b0e134cd0" /><Relationship Type="http://schemas.openxmlformats.org/officeDocument/2006/relationships/slide" Target="/ppt/slides/slide1.xml" Id="R46562c3bd31c4730" /><Relationship Type="http://schemas.openxmlformats.org/officeDocument/2006/relationships/slide" Target="/ppt/slides/slide2.xml" Id="Re31a512333204d78" /><Relationship Type="http://schemas.openxmlformats.org/officeDocument/2006/relationships/slide" Target="/ppt/slides/slide3.xml" Id="R42aa97c41ed04209" /><Relationship Type="http://schemas.openxmlformats.org/officeDocument/2006/relationships/slide" Target="/ppt/slides/slide4.xml" Id="R80b3f7060eba4b87" /><Relationship Type="http://schemas.openxmlformats.org/officeDocument/2006/relationships/slide" Target="/ppt/slides/slide5.xml" Id="R90bc25d5aac1470a" /><Relationship Type="http://schemas.openxmlformats.org/officeDocument/2006/relationships/slide" Target="/ppt/slides/slide6.xml" Id="R627a2a42711741a5" /><Relationship Type="http://schemas.openxmlformats.org/officeDocument/2006/relationships/slide" Target="/ppt/slides/slide7.xml" Id="Rcc8506be649945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3cb21b10f49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a7e8e8c849fe" /><Relationship Type="http://schemas.openxmlformats.org/officeDocument/2006/relationships/theme" Target="/ppt/slideMasters/theme/theme1.xml" Id="Rae7992abe1a2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5a7e8e8c849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1ef8c20c0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4ca0cbd2a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3fa8cf98a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ab361288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2c958ef2f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790c9c771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56455db1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DATSETTO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Midtvangvegen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916 932 928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