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87cfe52f264b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46bb509f4c418b"/>
  </p:sldMasterIdLst>
  <p:sldIdLst>
    <p:sldId xmlns:r="http://schemas.openxmlformats.org/officeDocument/2006/relationships" id="256" r:id="Rc571b062c4154a89"/>
    <p:sldId xmlns:r="http://schemas.openxmlformats.org/officeDocument/2006/relationships" id="257" r:id="Re45343d1c69a4aea"/>
    <p:sldId xmlns:r="http://schemas.openxmlformats.org/officeDocument/2006/relationships" id="258" r:id="Rb7a5c881e89d468f"/>
    <p:sldId xmlns:r="http://schemas.openxmlformats.org/officeDocument/2006/relationships" id="259" r:id="R65d131652d2d40cf"/>
    <p:sldId xmlns:r="http://schemas.openxmlformats.org/officeDocument/2006/relationships" id="260" r:id="R03223bae85904136"/>
    <p:sldId xmlns:r="http://schemas.openxmlformats.org/officeDocument/2006/relationships" id="261" r:id="R2840996a576c4d85"/>
    <p:sldId xmlns:r="http://schemas.openxmlformats.org/officeDocument/2006/relationships" id="262" r:id="R43316ceb3cc045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46bb509f4c418b" /><Relationship Type="http://schemas.openxmlformats.org/officeDocument/2006/relationships/slide" Target="/ppt/slides/slide1.xml" Id="Rc571b062c4154a89" /><Relationship Type="http://schemas.openxmlformats.org/officeDocument/2006/relationships/slide" Target="/ppt/slides/slide2.xml" Id="Re45343d1c69a4aea" /><Relationship Type="http://schemas.openxmlformats.org/officeDocument/2006/relationships/slide" Target="/ppt/slides/slide3.xml" Id="Rb7a5c881e89d468f" /><Relationship Type="http://schemas.openxmlformats.org/officeDocument/2006/relationships/slide" Target="/ppt/slides/slide4.xml" Id="R65d131652d2d40cf" /><Relationship Type="http://schemas.openxmlformats.org/officeDocument/2006/relationships/slide" Target="/ppt/slides/slide5.xml" Id="R03223bae85904136" /><Relationship Type="http://schemas.openxmlformats.org/officeDocument/2006/relationships/slide" Target="/ppt/slides/slide6.xml" Id="R2840996a576c4d85" /><Relationship Type="http://schemas.openxmlformats.org/officeDocument/2006/relationships/slide" Target="/ppt/slides/slide7.xml" Id="R43316ceb3cc045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147c89cdaf4e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c82bc850f4020" /><Relationship Type="http://schemas.openxmlformats.org/officeDocument/2006/relationships/theme" Target="/ppt/slideMasters/theme/theme1.xml" Id="Rc97bf8ce6bac4a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ec82bc850f40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b8663e6ef46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e16eb957647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8b513457643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a66f3738b42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e9c743b1345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620188e5e4a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da8f3feb742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JAKOB TVEIT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 TVEIT AS ble etablert [år] og holder til i Treungen.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41 772 074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1 477 988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1 159 277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11 302 162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20 037 519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TURINE GAUTEFALD TVEIT  –  31,2 %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JAKOB TVEIT  –  31,2 %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GAUTEFALD TVEIT  –  15,6 %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 TVEIT AS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TURINE GAUTEFALD TVEIT  –  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JAKOB TVEIT  –  4,4 %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Treungvegen 410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3855 Treungen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04 53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post@jakob-tveit.no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916 936 869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 TVEIT AS</a:t>
            </a:r>
          </a:p>
        </p:txBody>
      </p:sp>
    </p:spTree>
  </p:cSld>
  <p:clrMapOvr>
    <a:masterClrMapping xmlns:a="http://schemas.openxmlformats.org/drawingml/2006/main"/>
  </p:clrMapOvr>
</p:sld>
</file>