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5d5a768b9d42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e6db5a3eca46c5"/>
  </p:sldMasterIdLst>
  <p:sldIdLst>
    <p:sldId xmlns:r="http://schemas.openxmlformats.org/officeDocument/2006/relationships" id="256" r:id="Rd055679f3ec74f9a"/>
    <p:sldId xmlns:r="http://schemas.openxmlformats.org/officeDocument/2006/relationships" id="257" r:id="Ra547e063706e4591"/>
    <p:sldId xmlns:r="http://schemas.openxmlformats.org/officeDocument/2006/relationships" id="258" r:id="R0a389fcd1d6e493c"/>
    <p:sldId xmlns:r="http://schemas.openxmlformats.org/officeDocument/2006/relationships" id="259" r:id="Rd43facc06d0d44dc"/>
    <p:sldId xmlns:r="http://schemas.openxmlformats.org/officeDocument/2006/relationships" id="260" r:id="R6fe5cac615a94253"/>
    <p:sldId xmlns:r="http://schemas.openxmlformats.org/officeDocument/2006/relationships" id="261" r:id="R862fcbaf55634bef"/>
    <p:sldId xmlns:r="http://schemas.openxmlformats.org/officeDocument/2006/relationships" id="262" r:id="Rda370bb525a64a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6db5a3eca46c5" /><Relationship Type="http://schemas.openxmlformats.org/officeDocument/2006/relationships/slide" Target="/ppt/slides/slide1.xml" Id="Rd055679f3ec74f9a" /><Relationship Type="http://schemas.openxmlformats.org/officeDocument/2006/relationships/slide" Target="/ppt/slides/slide2.xml" Id="Ra547e063706e4591" /><Relationship Type="http://schemas.openxmlformats.org/officeDocument/2006/relationships/slide" Target="/ppt/slides/slide3.xml" Id="R0a389fcd1d6e493c" /><Relationship Type="http://schemas.openxmlformats.org/officeDocument/2006/relationships/slide" Target="/ppt/slides/slide4.xml" Id="Rd43facc06d0d44dc" /><Relationship Type="http://schemas.openxmlformats.org/officeDocument/2006/relationships/slide" Target="/ppt/slides/slide5.xml" Id="R6fe5cac615a94253" /><Relationship Type="http://schemas.openxmlformats.org/officeDocument/2006/relationships/slide" Target="/ppt/slides/slide6.xml" Id="R862fcbaf55634bef" /><Relationship Type="http://schemas.openxmlformats.org/officeDocument/2006/relationships/slide" Target="/ppt/slides/slide7.xml" Id="Rda370bb525a64a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dee686b7b40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4dde367324a0e" /><Relationship Type="http://schemas.openxmlformats.org/officeDocument/2006/relationships/theme" Target="/ppt/slideMasters/theme/theme1.xml" Id="R14b4fd3a2feb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4dde367324a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d195efdfd4c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a0566923949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9a70910c7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c2a96217742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4f05fd12a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30b083a4b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7e65ed02843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