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4c578924ad4c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bfb40248944bf1"/>
  </p:sldMasterIdLst>
  <p:sldIdLst>
    <p:sldId xmlns:r="http://schemas.openxmlformats.org/officeDocument/2006/relationships" id="256" r:id="R19fff400f79646ec"/>
    <p:sldId xmlns:r="http://schemas.openxmlformats.org/officeDocument/2006/relationships" id="257" r:id="R6c685e0c8bdd4554"/>
    <p:sldId xmlns:r="http://schemas.openxmlformats.org/officeDocument/2006/relationships" id="258" r:id="R010df05e1e4b4149"/>
    <p:sldId xmlns:r="http://schemas.openxmlformats.org/officeDocument/2006/relationships" id="259" r:id="R4108c7a38760402f"/>
    <p:sldId xmlns:r="http://schemas.openxmlformats.org/officeDocument/2006/relationships" id="260" r:id="Rc91d0fd5ab3242de"/>
    <p:sldId xmlns:r="http://schemas.openxmlformats.org/officeDocument/2006/relationships" id="261" r:id="R8faa6d3533774542"/>
    <p:sldId xmlns:r="http://schemas.openxmlformats.org/officeDocument/2006/relationships" id="262" r:id="Rb0e768049e88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fb40248944bf1" /><Relationship Type="http://schemas.openxmlformats.org/officeDocument/2006/relationships/slide" Target="/ppt/slides/slide1.xml" Id="R19fff400f79646ec" /><Relationship Type="http://schemas.openxmlformats.org/officeDocument/2006/relationships/slide" Target="/ppt/slides/slide2.xml" Id="R6c685e0c8bdd4554" /><Relationship Type="http://schemas.openxmlformats.org/officeDocument/2006/relationships/slide" Target="/ppt/slides/slide3.xml" Id="R010df05e1e4b4149" /><Relationship Type="http://schemas.openxmlformats.org/officeDocument/2006/relationships/slide" Target="/ppt/slides/slide4.xml" Id="R4108c7a38760402f" /><Relationship Type="http://schemas.openxmlformats.org/officeDocument/2006/relationships/slide" Target="/ppt/slides/slide5.xml" Id="Rc91d0fd5ab3242de" /><Relationship Type="http://schemas.openxmlformats.org/officeDocument/2006/relationships/slide" Target="/ppt/slides/slide6.xml" Id="R8faa6d3533774542" /><Relationship Type="http://schemas.openxmlformats.org/officeDocument/2006/relationships/slide" Target="/ppt/slides/slide7.xml" Id="Rb0e768049e88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27ef03ae3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768ee8e624a33" /><Relationship Type="http://schemas.openxmlformats.org/officeDocument/2006/relationships/theme" Target="/ppt/slideMasters/theme/theme1.xml" Id="R2b1a8051ff0944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8768ee8e624a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09938161943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ac05c711d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6d9c9fa4447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bd59144524f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1d3a684e94a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05fe122f04b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9b5e7dc1143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12 458 846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12 471 351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Strandengveien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916 943 644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