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e60c69ca5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1608a3fab44bc"/>
  </p:sldMasterIdLst>
  <p:sldIdLst>
    <p:sldId xmlns:r="http://schemas.openxmlformats.org/officeDocument/2006/relationships" id="256" r:id="R574ea407ebfe4ff5"/>
    <p:sldId xmlns:r="http://schemas.openxmlformats.org/officeDocument/2006/relationships" id="257" r:id="R8a6eeb376cfb4094"/>
    <p:sldId xmlns:r="http://schemas.openxmlformats.org/officeDocument/2006/relationships" id="258" r:id="R0af1cfff8db843f2"/>
    <p:sldId xmlns:r="http://schemas.openxmlformats.org/officeDocument/2006/relationships" id="259" r:id="R24031258c81642a1"/>
    <p:sldId xmlns:r="http://schemas.openxmlformats.org/officeDocument/2006/relationships" id="260" r:id="Rc2ea8b9e237d4228"/>
    <p:sldId xmlns:r="http://schemas.openxmlformats.org/officeDocument/2006/relationships" id="261" r:id="Rab8360e88d56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1608a3fab44bc" /><Relationship Type="http://schemas.openxmlformats.org/officeDocument/2006/relationships/slide" Target="/ppt/slides/slide1.xml" Id="R574ea407ebfe4ff5" /><Relationship Type="http://schemas.openxmlformats.org/officeDocument/2006/relationships/slide" Target="/ppt/slides/slide2.xml" Id="R8a6eeb376cfb4094" /><Relationship Type="http://schemas.openxmlformats.org/officeDocument/2006/relationships/slide" Target="/ppt/slides/slide3.xml" Id="R0af1cfff8db843f2" /><Relationship Type="http://schemas.openxmlformats.org/officeDocument/2006/relationships/slide" Target="/ppt/slides/slide4.xml" Id="R24031258c81642a1" /><Relationship Type="http://schemas.openxmlformats.org/officeDocument/2006/relationships/slide" Target="/ppt/slides/slide5.xml" Id="Rc2ea8b9e237d4228" /><Relationship Type="http://schemas.openxmlformats.org/officeDocument/2006/relationships/slide" Target="/ppt/slides/slide6.xml" Id="Rab8360e88d56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3c30eff08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e05889fd4023" /><Relationship Type="http://schemas.openxmlformats.org/officeDocument/2006/relationships/theme" Target="/ppt/slideMasters/theme/theme1.xml" Id="Rd2254bb7a07d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8ae05889fd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107c9872740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af71184d5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e42e49f4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5a8ae688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ecd1e8f9a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8ed226c29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Flønesvegen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6444 Farstad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917 078 580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