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30d29d98d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94df8fbde4cad"/>
  </p:sldMasterIdLst>
  <p:sldIdLst>
    <p:sldId xmlns:r="http://schemas.openxmlformats.org/officeDocument/2006/relationships" id="256" r:id="R4dbac05f248e4609"/>
    <p:sldId xmlns:r="http://schemas.openxmlformats.org/officeDocument/2006/relationships" id="257" r:id="Rd8f56530e86e48f1"/>
    <p:sldId xmlns:r="http://schemas.openxmlformats.org/officeDocument/2006/relationships" id="258" r:id="R7c031a75cf054e2b"/>
    <p:sldId xmlns:r="http://schemas.openxmlformats.org/officeDocument/2006/relationships" id="259" r:id="Rd72f866706004c16"/>
    <p:sldId xmlns:r="http://schemas.openxmlformats.org/officeDocument/2006/relationships" id="260" r:id="R0a34b178afe44144"/>
    <p:sldId xmlns:r="http://schemas.openxmlformats.org/officeDocument/2006/relationships" id="261" r:id="R9a755eae5da940f9"/>
    <p:sldId xmlns:r="http://schemas.openxmlformats.org/officeDocument/2006/relationships" id="262" r:id="R1e29982e1dd6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94df8fbde4cad" /><Relationship Type="http://schemas.openxmlformats.org/officeDocument/2006/relationships/slide" Target="/ppt/slides/slide1.xml" Id="R4dbac05f248e4609" /><Relationship Type="http://schemas.openxmlformats.org/officeDocument/2006/relationships/slide" Target="/ppt/slides/slide2.xml" Id="Rd8f56530e86e48f1" /><Relationship Type="http://schemas.openxmlformats.org/officeDocument/2006/relationships/slide" Target="/ppt/slides/slide3.xml" Id="R7c031a75cf054e2b" /><Relationship Type="http://schemas.openxmlformats.org/officeDocument/2006/relationships/slide" Target="/ppt/slides/slide4.xml" Id="Rd72f866706004c16" /><Relationship Type="http://schemas.openxmlformats.org/officeDocument/2006/relationships/slide" Target="/ppt/slides/slide5.xml" Id="R0a34b178afe44144" /><Relationship Type="http://schemas.openxmlformats.org/officeDocument/2006/relationships/slide" Target="/ppt/slides/slide6.xml" Id="R9a755eae5da940f9" /><Relationship Type="http://schemas.openxmlformats.org/officeDocument/2006/relationships/slide" Target="/ppt/slides/slide7.xml" Id="R1e29982e1dd6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c20122c3b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859611c24493" /><Relationship Type="http://schemas.openxmlformats.org/officeDocument/2006/relationships/theme" Target="/ppt/slideMasters/theme/theme1.xml" Id="Rc7202d831a43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c859611c2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ebaf4c79c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16c57f0f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e45a21b52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498862a2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9f587baf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2c19101a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57b63929f4e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RONNY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Flønesvegen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