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188e54c8c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52bdce6a04e05"/>
  </p:sldMasterIdLst>
  <p:sldIdLst>
    <p:sldId xmlns:r="http://schemas.openxmlformats.org/officeDocument/2006/relationships" id="256" r:id="R0016e9313f304fd5"/>
    <p:sldId xmlns:r="http://schemas.openxmlformats.org/officeDocument/2006/relationships" id="257" r:id="R76e88d34be9d493b"/>
    <p:sldId xmlns:r="http://schemas.openxmlformats.org/officeDocument/2006/relationships" id="258" r:id="R59061b0b3b384a18"/>
    <p:sldId xmlns:r="http://schemas.openxmlformats.org/officeDocument/2006/relationships" id="259" r:id="R85445e9fb9b9452e"/>
    <p:sldId xmlns:r="http://schemas.openxmlformats.org/officeDocument/2006/relationships" id="260" r:id="Rc80ab73360b843b4"/>
    <p:sldId xmlns:r="http://schemas.openxmlformats.org/officeDocument/2006/relationships" id="261" r:id="R460db75933ac40af"/>
    <p:sldId xmlns:r="http://schemas.openxmlformats.org/officeDocument/2006/relationships" id="262" r:id="Rc747ef1d12b7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52bdce6a04e05" /><Relationship Type="http://schemas.openxmlformats.org/officeDocument/2006/relationships/slide" Target="/ppt/slides/slide1.xml" Id="R0016e9313f304fd5" /><Relationship Type="http://schemas.openxmlformats.org/officeDocument/2006/relationships/slide" Target="/ppt/slides/slide2.xml" Id="R76e88d34be9d493b" /><Relationship Type="http://schemas.openxmlformats.org/officeDocument/2006/relationships/slide" Target="/ppt/slides/slide3.xml" Id="R59061b0b3b384a18" /><Relationship Type="http://schemas.openxmlformats.org/officeDocument/2006/relationships/slide" Target="/ppt/slides/slide4.xml" Id="R85445e9fb9b9452e" /><Relationship Type="http://schemas.openxmlformats.org/officeDocument/2006/relationships/slide" Target="/ppt/slides/slide5.xml" Id="Rc80ab73360b843b4" /><Relationship Type="http://schemas.openxmlformats.org/officeDocument/2006/relationships/slide" Target="/ppt/slides/slide6.xml" Id="R460db75933ac40af" /><Relationship Type="http://schemas.openxmlformats.org/officeDocument/2006/relationships/slide" Target="/ppt/slides/slide7.xml" Id="Rc747ef1d12b7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a630d9337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cacec50a04abe" /><Relationship Type="http://schemas.openxmlformats.org/officeDocument/2006/relationships/theme" Target="/ppt/slideMasters/theme/theme1.xml" Id="R7cd269e06318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cacec50a0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1788470c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211d537d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adbadb49d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d08b82c0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2de62b9b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7b45bfa74f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af3926ca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