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f8dedfb1d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63d04cfd44cd8"/>
  </p:sldMasterIdLst>
  <p:sldIdLst>
    <p:sldId xmlns:r="http://schemas.openxmlformats.org/officeDocument/2006/relationships" id="256" r:id="Rd7dbe955b2144307"/>
    <p:sldId xmlns:r="http://schemas.openxmlformats.org/officeDocument/2006/relationships" id="257" r:id="R01412c35a0d1415c"/>
    <p:sldId xmlns:r="http://schemas.openxmlformats.org/officeDocument/2006/relationships" id="258" r:id="Re507c659917743f5"/>
    <p:sldId xmlns:r="http://schemas.openxmlformats.org/officeDocument/2006/relationships" id="259" r:id="Rb5f2164435174fa7"/>
    <p:sldId xmlns:r="http://schemas.openxmlformats.org/officeDocument/2006/relationships" id="260" r:id="R714efbbddf104f15"/>
    <p:sldId xmlns:r="http://schemas.openxmlformats.org/officeDocument/2006/relationships" id="261" r:id="R555770c1985a48f4"/>
    <p:sldId xmlns:r="http://schemas.openxmlformats.org/officeDocument/2006/relationships" id="262" r:id="Re83aa6190736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63d04cfd44cd8" /><Relationship Type="http://schemas.openxmlformats.org/officeDocument/2006/relationships/slide" Target="/ppt/slides/slide1.xml" Id="Rd7dbe955b2144307" /><Relationship Type="http://schemas.openxmlformats.org/officeDocument/2006/relationships/slide" Target="/ppt/slides/slide2.xml" Id="R01412c35a0d1415c" /><Relationship Type="http://schemas.openxmlformats.org/officeDocument/2006/relationships/slide" Target="/ppt/slides/slide3.xml" Id="Re507c659917743f5" /><Relationship Type="http://schemas.openxmlformats.org/officeDocument/2006/relationships/slide" Target="/ppt/slides/slide4.xml" Id="Rb5f2164435174fa7" /><Relationship Type="http://schemas.openxmlformats.org/officeDocument/2006/relationships/slide" Target="/ppt/slides/slide5.xml" Id="R714efbbddf104f15" /><Relationship Type="http://schemas.openxmlformats.org/officeDocument/2006/relationships/slide" Target="/ppt/slides/slide6.xml" Id="R555770c1985a48f4" /><Relationship Type="http://schemas.openxmlformats.org/officeDocument/2006/relationships/slide" Target="/ppt/slides/slide7.xml" Id="Re83aa6190736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5b396b7b1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fb795f3bc4cf7" /><Relationship Type="http://schemas.openxmlformats.org/officeDocument/2006/relationships/theme" Target="/ppt/slideMasters/theme/theme1.xml" Id="R9878d8fcf64f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fb795f3bc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5b6aade9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a6c29bd7d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34dae7f8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f09550b26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1c0e5ff96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1f0a1710c48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77116799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