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f55108118e4d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ffd3548b714cfc"/>
  </p:sldMasterIdLst>
  <p:sldIdLst>
    <p:sldId xmlns:r="http://schemas.openxmlformats.org/officeDocument/2006/relationships" id="256" r:id="Raede61f43ce3490b"/>
    <p:sldId xmlns:r="http://schemas.openxmlformats.org/officeDocument/2006/relationships" id="257" r:id="Rcba8ac28668b4e0a"/>
    <p:sldId xmlns:r="http://schemas.openxmlformats.org/officeDocument/2006/relationships" id="258" r:id="R751a968bb6194c5f"/>
    <p:sldId xmlns:r="http://schemas.openxmlformats.org/officeDocument/2006/relationships" id="259" r:id="R7cd91761a12e4562"/>
    <p:sldId xmlns:r="http://schemas.openxmlformats.org/officeDocument/2006/relationships" id="260" r:id="Rfe8fb0cdb0134451"/>
    <p:sldId xmlns:r="http://schemas.openxmlformats.org/officeDocument/2006/relationships" id="261" r:id="Ra6c83f5fa0934729"/>
    <p:sldId xmlns:r="http://schemas.openxmlformats.org/officeDocument/2006/relationships" id="262" r:id="R51bee2672b354f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ffd3548b714cfc" /><Relationship Type="http://schemas.openxmlformats.org/officeDocument/2006/relationships/slide" Target="/ppt/slides/slide1.xml" Id="Raede61f43ce3490b" /><Relationship Type="http://schemas.openxmlformats.org/officeDocument/2006/relationships/slide" Target="/ppt/slides/slide2.xml" Id="Rcba8ac28668b4e0a" /><Relationship Type="http://schemas.openxmlformats.org/officeDocument/2006/relationships/slide" Target="/ppt/slides/slide3.xml" Id="R751a968bb6194c5f" /><Relationship Type="http://schemas.openxmlformats.org/officeDocument/2006/relationships/slide" Target="/ppt/slides/slide4.xml" Id="R7cd91761a12e4562" /><Relationship Type="http://schemas.openxmlformats.org/officeDocument/2006/relationships/slide" Target="/ppt/slides/slide5.xml" Id="Rfe8fb0cdb0134451" /><Relationship Type="http://schemas.openxmlformats.org/officeDocument/2006/relationships/slide" Target="/ppt/slides/slide6.xml" Id="Ra6c83f5fa0934729" /><Relationship Type="http://schemas.openxmlformats.org/officeDocument/2006/relationships/slide" Target="/ppt/slides/slide7.xml" Id="R51bee2672b354f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497829ad864a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4279e4c0c477e" /><Relationship Type="http://schemas.openxmlformats.org/officeDocument/2006/relationships/theme" Target="/ppt/slideMasters/theme/theme1.xml" Id="R27fc73d4061446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d4279e4c0c47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5befe829545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77f3a19f941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60743aed247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604eda1c748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48b2ed75342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faf5bd39043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68727942c4c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 EIENDOM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11 043 757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3 883 745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11 906 725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FLAMINGO HOLDING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 EIENDOM AS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HOLDING AS  –  12,4 %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1072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vartdal@vartdalplast.no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917 082 839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