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671eefeb2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919a7cb294821"/>
  </p:sldMasterIdLst>
  <p:sldIdLst>
    <p:sldId xmlns:r="http://schemas.openxmlformats.org/officeDocument/2006/relationships" id="256" r:id="Rc03fd586adaa41eb"/>
    <p:sldId xmlns:r="http://schemas.openxmlformats.org/officeDocument/2006/relationships" id="257" r:id="Re31c28b58c2b4428"/>
    <p:sldId xmlns:r="http://schemas.openxmlformats.org/officeDocument/2006/relationships" id="258" r:id="R2e1379d50ce242e3"/>
    <p:sldId xmlns:r="http://schemas.openxmlformats.org/officeDocument/2006/relationships" id="259" r:id="R43e3e0a38151434f"/>
    <p:sldId xmlns:r="http://schemas.openxmlformats.org/officeDocument/2006/relationships" id="260" r:id="R5394b559afc04bbe"/>
    <p:sldId xmlns:r="http://schemas.openxmlformats.org/officeDocument/2006/relationships" id="261" r:id="Rfc39752792584c73"/>
    <p:sldId xmlns:r="http://schemas.openxmlformats.org/officeDocument/2006/relationships" id="262" r:id="R9b48dd00d942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919a7cb294821" /><Relationship Type="http://schemas.openxmlformats.org/officeDocument/2006/relationships/slide" Target="/ppt/slides/slide1.xml" Id="Rc03fd586adaa41eb" /><Relationship Type="http://schemas.openxmlformats.org/officeDocument/2006/relationships/slide" Target="/ppt/slides/slide2.xml" Id="Re31c28b58c2b4428" /><Relationship Type="http://schemas.openxmlformats.org/officeDocument/2006/relationships/slide" Target="/ppt/slides/slide3.xml" Id="R2e1379d50ce242e3" /><Relationship Type="http://schemas.openxmlformats.org/officeDocument/2006/relationships/slide" Target="/ppt/slides/slide4.xml" Id="R43e3e0a38151434f" /><Relationship Type="http://schemas.openxmlformats.org/officeDocument/2006/relationships/slide" Target="/ppt/slides/slide5.xml" Id="R5394b559afc04bbe" /><Relationship Type="http://schemas.openxmlformats.org/officeDocument/2006/relationships/slide" Target="/ppt/slides/slide6.xml" Id="Rfc39752792584c73" /><Relationship Type="http://schemas.openxmlformats.org/officeDocument/2006/relationships/slide" Target="/ppt/slides/slide7.xml" Id="R9b48dd00d942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be592c68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9651d06f40ec" /><Relationship Type="http://schemas.openxmlformats.org/officeDocument/2006/relationships/theme" Target="/ppt/slideMasters/theme/theme1.xml" Id="R75ed482062a2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49651d06f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2cd46a5a1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b35671ed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070d83c53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27e7c127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35855174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58b7c6029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a5671210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