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e3b303a2d54b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96ab60d5c742ab"/>
  </p:sldMasterIdLst>
  <p:sldIdLst>
    <p:sldId xmlns:r="http://schemas.openxmlformats.org/officeDocument/2006/relationships" id="256" r:id="R1eb29a1e5fbb40d1"/>
    <p:sldId xmlns:r="http://schemas.openxmlformats.org/officeDocument/2006/relationships" id="257" r:id="R6d51525157bb4e54"/>
    <p:sldId xmlns:r="http://schemas.openxmlformats.org/officeDocument/2006/relationships" id="258" r:id="Re2df255990174393"/>
    <p:sldId xmlns:r="http://schemas.openxmlformats.org/officeDocument/2006/relationships" id="259" r:id="Ra7d52c2df7974bed"/>
    <p:sldId xmlns:r="http://schemas.openxmlformats.org/officeDocument/2006/relationships" id="260" r:id="R0258d85fcedc463f"/>
    <p:sldId xmlns:r="http://schemas.openxmlformats.org/officeDocument/2006/relationships" id="261" r:id="Rccc70444070f4c39"/>
    <p:sldId xmlns:r="http://schemas.openxmlformats.org/officeDocument/2006/relationships" id="262" r:id="R6b67457756bb4d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96ab60d5c742ab" /><Relationship Type="http://schemas.openxmlformats.org/officeDocument/2006/relationships/slide" Target="/ppt/slides/slide1.xml" Id="R1eb29a1e5fbb40d1" /><Relationship Type="http://schemas.openxmlformats.org/officeDocument/2006/relationships/slide" Target="/ppt/slides/slide2.xml" Id="R6d51525157bb4e54" /><Relationship Type="http://schemas.openxmlformats.org/officeDocument/2006/relationships/slide" Target="/ppt/slides/slide3.xml" Id="Re2df255990174393" /><Relationship Type="http://schemas.openxmlformats.org/officeDocument/2006/relationships/slide" Target="/ppt/slides/slide4.xml" Id="Ra7d52c2df7974bed" /><Relationship Type="http://schemas.openxmlformats.org/officeDocument/2006/relationships/slide" Target="/ppt/slides/slide5.xml" Id="R0258d85fcedc463f" /><Relationship Type="http://schemas.openxmlformats.org/officeDocument/2006/relationships/slide" Target="/ppt/slides/slide6.xml" Id="Rccc70444070f4c39" /><Relationship Type="http://schemas.openxmlformats.org/officeDocument/2006/relationships/slide" Target="/ppt/slides/slide7.xml" Id="R6b67457756bb4d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5a222968904b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1e3c4baf34991" /><Relationship Type="http://schemas.openxmlformats.org/officeDocument/2006/relationships/theme" Target="/ppt/slideMasters/theme/theme1.xml" Id="Rcb3afced904b41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91e3c4baf349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4875d64b949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d18ea2bba4f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b1e542b2d46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faa6dc1014d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abfe2164c47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cefa6766f41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c4567129c4f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MEVIND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MEVIND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480 517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−301 544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6 971 053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21 201 329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21 316 824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HADDAL KNUT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Nøttveitvegen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5238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917 127 239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