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e098f4a9b4a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134374e144561"/>
  </p:sldMasterIdLst>
  <p:sldIdLst>
    <p:sldId xmlns:r="http://schemas.openxmlformats.org/officeDocument/2006/relationships" id="256" r:id="R646c378cde2b40c7"/>
    <p:sldId xmlns:r="http://schemas.openxmlformats.org/officeDocument/2006/relationships" id="257" r:id="Rfa72d992e06843f5"/>
    <p:sldId xmlns:r="http://schemas.openxmlformats.org/officeDocument/2006/relationships" id="258" r:id="Rc8abab0e5d374181"/>
    <p:sldId xmlns:r="http://schemas.openxmlformats.org/officeDocument/2006/relationships" id="259" r:id="R6d09b68075264466"/>
    <p:sldId xmlns:r="http://schemas.openxmlformats.org/officeDocument/2006/relationships" id="260" r:id="Rae6ed537681f428b"/>
    <p:sldId xmlns:r="http://schemas.openxmlformats.org/officeDocument/2006/relationships" id="261" r:id="R8cc7e44dd39b42df"/>
    <p:sldId xmlns:r="http://schemas.openxmlformats.org/officeDocument/2006/relationships" id="262" r:id="Ra6033d7200d9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134374e144561" /><Relationship Type="http://schemas.openxmlformats.org/officeDocument/2006/relationships/slide" Target="/ppt/slides/slide1.xml" Id="R646c378cde2b40c7" /><Relationship Type="http://schemas.openxmlformats.org/officeDocument/2006/relationships/slide" Target="/ppt/slides/slide2.xml" Id="Rfa72d992e06843f5" /><Relationship Type="http://schemas.openxmlformats.org/officeDocument/2006/relationships/slide" Target="/ppt/slides/slide3.xml" Id="Rc8abab0e5d374181" /><Relationship Type="http://schemas.openxmlformats.org/officeDocument/2006/relationships/slide" Target="/ppt/slides/slide4.xml" Id="R6d09b68075264466" /><Relationship Type="http://schemas.openxmlformats.org/officeDocument/2006/relationships/slide" Target="/ppt/slides/slide5.xml" Id="Rae6ed537681f428b" /><Relationship Type="http://schemas.openxmlformats.org/officeDocument/2006/relationships/slide" Target="/ppt/slides/slide6.xml" Id="R8cc7e44dd39b42df" /><Relationship Type="http://schemas.openxmlformats.org/officeDocument/2006/relationships/slide" Target="/ppt/slides/slide7.xml" Id="Ra6033d7200d9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2826af83f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41e10e2745cf" /><Relationship Type="http://schemas.openxmlformats.org/officeDocument/2006/relationships/theme" Target="/ppt/slideMasters/theme/theme1.xml" Id="R4f55a91bbc5e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741e10e27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8b9f8d9ee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02201ab6f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ec2e02e12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79529536b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49a4c982a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c0efae0724f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d5632cd3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LANGHELLE INGER LINE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post@wangenregnskap.no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917 142 076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