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623a1bda4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fc6f7908db46f4"/>
  </p:sldMasterIdLst>
  <p:sldIdLst>
    <p:sldId xmlns:r="http://schemas.openxmlformats.org/officeDocument/2006/relationships" id="256" r:id="R367775cea3954acf"/>
    <p:sldId xmlns:r="http://schemas.openxmlformats.org/officeDocument/2006/relationships" id="257" r:id="Rbc45cb67a8a349f2"/>
    <p:sldId xmlns:r="http://schemas.openxmlformats.org/officeDocument/2006/relationships" id="258" r:id="R377e2afe9d9f4446"/>
    <p:sldId xmlns:r="http://schemas.openxmlformats.org/officeDocument/2006/relationships" id="259" r:id="R17fd631df68e4052"/>
    <p:sldId xmlns:r="http://schemas.openxmlformats.org/officeDocument/2006/relationships" id="260" r:id="Ra344086cd0d14a24"/>
    <p:sldId xmlns:r="http://schemas.openxmlformats.org/officeDocument/2006/relationships" id="261" r:id="R8496f85e9aff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c6f7908db46f4" /><Relationship Type="http://schemas.openxmlformats.org/officeDocument/2006/relationships/slide" Target="/ppt/slides/slide1.xml" Id="R367775cea3954acf" /><Relationship Type="http://schemas.openxmlformats.org/officeDocument/2006/relationships/slide" Target="/ppt/slides/slide2.xml" Id="Rbc45cb67a8a349f2" /><Relationship Type="http://schemas.openxmlformats.org/officeDocument/2006/relationships/slide" Target="/ppt/slides/slide3.xml" Id="R377e2afe9d9f4446" /><Relationship Type="http://schemas.openxmlformats.org/officeDocument/2006/relationships/slide" Target="/ppt/slides/slide4.xml" Id="R17fd631df68e4052" /><Relationship Type="http://schemas.openxmlformats.org/officeDocument/2006/relationships/slide" Target="/ppt/slides/slide5.xml" Id="Ra344086cd0d14a24" /><Relationship Type="http://schemas.openxmlformats.org/officeDocument/2006/relationships/slide" Target="/ppt/slides/slide6.xml" Id="R8496f85e9aff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eea8c7abf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a8d90c55c4963" /><Relationship Type="http://schemas.openxmlformats.org/officeDocument/2006/relationships/theme" Target="/ppt/slideMasters/theme/theme1.xml" Id="R9fede2c519e5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a8d90c55c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011166e1b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11d060b8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f1dfa26ed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43c12ca9844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00d970ba2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d09075698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KALLASTEN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