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f57b637f5d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f9f119e16498e"/>
  </p:sldMasterIdLst>
  <p:sldIdLst>
    <p:sldId xmlns:r="http://schemas.openxmlformats.org/officeDocument/2006/relationships" id="256" r:id="R36db1bc1bdb8457c"/>
    <p:sldId xmlns:r="http://schemas.openxmlformats.org/officeDocument/2006/relationships" id="257" r:id="Rf5f723eeacdc4885"/>
    <p:sldId xmlns:r="http://schemas.openxmlformats.org/officeDocument/2006/relationships" id="258" r:id="Rfac176ad00c241b3"/>
    <p:sldId xmlns:r="http://schemas.openxmlformats.org/officeDocument/2006/relationships" id="259" r:id="Racee770dbde54a23"/>
    <p:sldId xmlns:r="http://schemas.openxmlformats.org/officeDocument/2006/relationships" id="260" r:id="R3bd443a8dc7b4a09"/>
    <p:sldId xmlns:r="http://schemas.openxmlformats.org/officeDocument/2006/relationships" id="261" r:id="R30198ff77ade4f81"/>
    <p:sldId xmlns:r="http://schemas.openxmlformats.org/officeDocument/2006/relationships" id="262" r:id="R853a93bb5aa6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f9f119e16498e" /><Relationship Type="http://schemas.openxmlformats.org/officeDocument/2006/relationships/slide" Target="/ppt/slides/slide1.xml" Id="R36db1bc1bdb8457c" /><Relationship Type="http://schemas.openxmlformats.org/officeDocument/2006/relationships/slide" Target="/ppt/slides/slide2.xml" Id="Rf5f723eeacdc4885" /><Relationship Type="http://schemas.openxmlformats.org/officeDocument/2006/relationships/slide" Target="/ppt/slides/slide3.xml" Id="Rfac176ad00c241b3" /><Relationship Type="http://schemas.openxmlformats.org/officeDocument/2006/relationships/slide" Target="/ppt/slides/slide4.xml" Id="Racee770dbde54a23" /><Relationship Type="http://schemas.openxmlformats.org/officeDocument/2006/relationships/slide" Target="/ppt/slides/slide5.xml" Id="R3bd443a8dc7b4a09" /><Relationship Type="http://schemas.openxmlformats.org/officeDocument/2006/relationships/slide" Target="/ppt/slides/slide6.xml" Id="R30198ff77ade4f81" /><Relationship Type="http://schemas.openxmlformats.org/officeDocument/2006/relationships/slide" Target="/ppt/slides/slide7.xml" Id="R853a93bb5aa6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acad153ea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23324d1ad4acc" /><Relationship Type="http://schemas.openxmlformats.org/officeDocument/2006/relationships/theme" Target="/ppt/slideMasters/theme/theme1.xml" Id="Ra5024fc5d188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23324d1ad4a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822196f734d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655a64181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a545282df48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1ec4a6c15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286e0e1de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7f165ddf343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21a19f96a42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KALLASTEN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7 378 890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BJØRN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