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00828f95b141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74c87ec5a84964"/>
  </p:sldMasterIdLst>
  <p:sldIdLst>
    <p:sldId xmlns:r="http://schemas.openxmlformats.org/officeDocument/2006/relationships" id="256" r:id="Rb77442af4bfe4e55"/>
    <p:sldId xmlns:r="http://schemas.openxmlformats.org/officeDocument/2006/relationships" id="257" r:id="Rd3e48ac473a64091"/>
    <p:sldId xmlns:r="http://schemas.openxmlformats.org/officeDocument/2006/relationships" id="258" r:id="R8ee7eb75a71d4e15"/>
    <p:sldId xmlns:r="http://schemas.openxmlformats.org/officeDocument/2006/relationships" id="259" r:id="R463e49aa1a534d3e"/>
    <p:sldId xmlns:r="http://schemas.openxmlformats.org/officeDocument/2006/relationships" id="260" r:id="Rd72607cd91cc47f9"/>
    <p:sldId xmlns:r="http://schemas.openxmlformats.org/officeDocument/2006/relationships" id="261" r:id="R58d216ee0bde41dc"/>
    <p:sldId xmlns:r="http://schemas.openxmlformats.org/officeDocument/2006/relationships" id="262" r:id="R1da006feda7948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4c87ec5a84964" /><Relationship Type="http://schemas.openxmlformats.org/officeDocument/2006/relationships/slide" Target="/ppt/slides/slide1.xml" Id="Rb77442af4bfe4e55" /><Relationship Type="http://schemas.openxmlformats.org/officeDocument/2006/relationships/slide" Target="/ppt/slides/slide2.xml" Id="Rd3e48ac473a64091" /><Relationship Type="http://schemas.openxmlformats.org/officeDocument/2006/relationships/slide" Target="/ppt/slides/slide3.xml" Id="R8ee7eb75a71d4e15" /><Relationship Type="http://schemas.openxmlformats.org/officeDocument/2006/relationships/slide" Target="/ppt/slides/slide4.xml" Id="R463e49aa1a534d3e" /><Relationship Type="http://schemas.openxmlformats.org/officeDocument/2006/relationships/slide" Target="/ppt/slides/slide5.xml" Id="Rd72607cd91cc47f9" /><Relationship Type="http://schemas.openxmlformats.org/officeDocument/2006/relationships/slide" Target="/ppt/slides/slide6.xml" Id="R58d216ee0bde41dc" /><Relationship Type="http://schemas.openxmlformats.org/officeDocument/2006/relationships/slide" Target="/ppt/slides/slide7.xml" Id="R1da006feda7948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39ce59dd5f4a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56e1874bf4615" /><Relationship Type="http://schemas.openxmlformats.org/officeDocument/2006/relationships/theme" Target="/ppt/slideMasters/theme/theme1.xml" Id="R8b97dbfd0e604a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156e1874bf46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7f8df0b724c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e8440aa5743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93a9b87d04d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bddcb57b04e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f4ee409bc4e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67729cb1b45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5d89d06cf4c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NILSEN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−253 775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2 115 436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Bestumveien 86J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henning@insignis.no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917 193 428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