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9584b73f8f4a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1480c6182c405e"/>
  </p:sldMasterIdLst>
  <p:sldIdLst>
    <p:sldId xmlns:r="http://schemas.openxmlformats.org/officeDocument/2006/relationships" id="256" r:id="Rdbbb474e88cf4929"/>
    <p:sldId xmlns:r="http://schemas.openxmlformats.org/officeDocument/2006/relationships" id="257" r:id="Rfa0ba25525aa4c24"/>
    <p:sldId xmlns:r="http://schemas.openxmlformats.org/officeDocument/2006/relationships" id="258" r:id="R7520a19985a24f5a"/>
    <p:sldId xmlns:r="http://schemas.openxmlformats.org/officeDocument/2006/relationships" id="259" r:id="R2bea0a2d49cf48db"/>
    <p:sldId xmlns:r="http://schemas.openxmlformats.org/officeDocument/2006/relationships" id="260" r:id="R7c9c6b0440b64136"/>
    <p:sldId xmlns:r="http://schemas.openxmlformats.org/officeDocument/2006/relationships" id="261" r:id="R5a00b0f79af249d5"/>
    <p:sldId xmlns:r="http://schemas.openxmlformats.org/officeDocument/2006/relationships" id="262" r:id="R46f2af9f05d94e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480c6182c405e" /><Relationship Type="http://schemas.openxmlformats.org/officeDocument/2006/relationships/slide" Target="/ppt/slides/slide1.xml" Id="Rdbbb474e88cf4929" /><Relationship Type="http://schemas.openxmlformats.org/officeDocument/2006/relationships/slide" Target="/ppt/slides/slide2.xml" Id="Rfa0ba25525aa4c24" /><Relationship Type="http://schemas.openxmlformats.org/officeDocument/2006/relationships/slide" Target="/ppt/slides/slide3.xml" Id="R7520a19985a24f5a" /><Relationship Type="http://schemas.openxmlformats.org/officeDocument/2006/relationships/slide" Target="/ppt/slides/slide4.xml" Id="R2bea0a2d49cf48db" /><Relationship Type="http://schemas.openxmlformats.org/officeDocument/2006/relationships/slide" Target="/ppt/slides/slide5.xml" Id="R7c9c6b0440b64136" /><Relationship Type="http://schemas.openxmlformats.org/officeDocument/2006/relationships/slide" Target="/ppt/slides/slide6.xml" Id="R5a00b0f79af249d5" /><Relationship Type="http://schemas.openxmlformats.org/officeDocument/2006/relationships/slide" Target="/ppt/slides/slide7.xml" Id="R46f2af9f05d94e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bc4cdcb8b40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d7e318d26467e" /><Relationship Type="http://schemas.openxmlformats.org/officeDocument/2006/relationships/theme" Target="/ppt/slideMasters/theme/theme1.xml" Id="R37dcac50e8e0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3d7e318d26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5711e9df1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7ca1f672c4f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9e3903c5440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8186a128d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c51c0a21a40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e80fcbc7e41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16a2f1487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ETATBYGG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ETATBYGG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−12 740 895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−42 538 000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−4 987 854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90 041 239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SKOGGATA 19 EIENDOMSINVEST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 Mgt,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917 320 519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