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fc516a21da41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82f347c1ac4fc7"/>
  </p:sldMasterIdLst>
  <p:sldIdLst>
    <p:sldId xmlns:r="http://schemas.openxmlformats.org/officeDocument/2006/relationships" id="256" r:id="Rd15bcf1a85914220"/>
    <p:sldId xmlns:r="http://schemas.openxmlformats.org/officeDocument/2006/relationships" id="257" r:id="Ra2c94221c5354c50"/>
    <p:sldId xmlns:r="http://schemas.openxmlformats.org/officeDocument/2006/relationships" id="258" r:id="Rf16761ba199c411b"/>
    <p:sldId xmlns:r="http://schemas.openxmlformats.org/officeDocument/2006/relationships" id="259" r:id="R518d5716472d4878"/>
    <p:sldId xmlns:r="http://schemas.openxmlformats.org/officeDocument/2006/relationships" id="260" r:id="Rfa0e1a553c7349fb"/>
    <p:sldId xmlns:r="http://schemas.openxmlformats.org/officeDocument/2006/relationships" id="261" r:id="Red2f0354dd2349ef"/>
    <p:sldId xmlns:r="http://schemas.openxmlformats.org/officeDocument/2006/relationships" id="262" r:id="R9791105862f04c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82f347c1ac4fc7" /><Relationship Type="http://schemas.openxmlformats.org/officeDocument/2006/relationships/slide" Target="/ppt/slides/slide1.xml" Id="Rd15bcf1a85914220" /><Relationship Type="http://schemas.openxmlformats.org/officeDocument/2006/relationships/slide" Target="/ppt/slides/slide2.xml" Id="Ra2c94221c5354c50" /><Relationship Type="http://schemas.openxmlformats.org/officeDocument/2006/relationships/slide" Target="/ppt/slides/slide3.xml" Id="Rf16761ba199c411b" /><Relationship Type="http://schemas.openxmlformats.org/officeDocument/2006/relationships/slide" Target="/ppt/slides/slide4.xml" Id="R518d5716472d4878" /><Relationship Type="http://schemas.openxmlformats.org/officeDocument/2006/relationships/slide" Target="/ppt/slides/slide5.xml" Id="Rfa0e1a553c7349fb" /><Relationship Type="http://schemas.openxmlformats.org/officeDocument/2006/relationships/slide" Target="/ppt/slides/slide6.xml" Id="Red2f0354dd2349ef" /><Relationship Type="http://schemas.openxmlformats.org/officeDocument/2006/relationships/slide" Target="/ppt/slides/slide7.xml" Id="R9791105862f04c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de45cc5aca4d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a36dc06d174418" /><Relationship Type="http://schemas.openxmlformats.org/officeDocument/2006/relationships/theme" Target="/ppt/slideMasters/theme/theme1.xml" Id="R79f4cb2526044b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a36dc06d1744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9f3698470244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4a8979e1d043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d40cef25142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0e0b05eb24a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124964d53448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c9e37e58ff46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b64f23635942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AMNOC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AMNOC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AMNOC AS ble etablert [år] og holder til i Reistad.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AMNOC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AMNOC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AMNOC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569 868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−337 201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−216 352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816 177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4 989 227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AMNOC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RISØ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AMNOC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Bråtasvingen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3425 Reistad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917 330 484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AMNOC AS</a:t>
            </a:r>
          </a:p>
        </p:txBody>
      </p:sp>
    </p:spTree>
  </p:cSld>
  <p:clrMapOvr>
    <a:masterClrMapping xmlns:a="http://schemas.openxmlformats.org/drawingml/2006/main"/>
  </p:clrMapOvr>
</p:sld>
</file>