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cec0a5f9ab46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a5b4be8d6b4a9c"/>
  </p:sldMasterIdLst>
  <p:sldIdLst>
    <p:sldId xmlns:r="http://schemas.openxmlformats.org/officeDocument/2006/relationships" id="256" r:id="R8353063a5fb743de"/>
    <p:sldId xmlns:r="http://schemas.openxmlformats.org/officeDocument/2006/relationships" id="257" r:id="Rf57aaf110516469c"/>
    <p:sldId xmlns:r="http://schemas.openxmlformats.org/officeDocument/2006/relationships" id="258" r:id="R48f6f89505704b08"/>
    <p:sldId xmlns:r="http://schemas.openxmlformats.org/officeDocument/2006/relationships" id="259" r:id="R5f4647eb72084721"/>
    <p:sldId xmlns:r="http://schemas.openxmlformats.org/officeDocument/2006/relationships" id="260" r:id="Rbe7fd617e5d94c71"/>
    <p:sldId xmlns:r="http://schemas.openxmlformats.org/officeDocument/2006/relationships" id="261" r:id="R1aa8900a5b3f4928"/>
    <p:sldId xmlns:r="http://schemas.openxmlformats.org/officeDocument/2006/relationships" id="262" r:id="R62b465a202884f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5b4be8d6b4a9c" /><Relationship Type="http://schemas.openxmlformats.org/officeDocument/2006/relationships/slide" Target="/ppt/slides/slide1.xml" Id="R8353063a5fb743de" /><Relationship Type="http://schemas.openxmlformats.org/officeDocument/2006/relationships/slide" Target="/ppt/slides/slide2.xml" Id="Rf57aaf110516469c" /><Relationship Type="http://schemas.openxmlformats.org/officeDocument/2006/relationships/slide" Target="/ppt/slides/slide3.xml" Id="R48f6f89505704b08" /><Relationship Type="http://schemas.openxmlformats.org/officeDocument/2006/relationships/slide" Target="/ppt/slides/slide4.xml" Id="R5f4647eb72084721" /><Relationship Type="http://schemas.openxmlformats.org/officeDocument/2006/relationships/slide" Target="/ppt/slides/slide5.xml" Id="Rbe7fd617e5d94c71" /><Relationship Type="http://schemas.openxmlformats.org/officeDocument/2006/relationships/slide" Target="/ppt/slides/slide6.xml" Id="R1aa8900a5b3f4928" /><Relationship Type="http://schemas.openxmlformats.org/officeDocument/2006/relationships/slide" Target="/ppt/slides/slide7.xml" Id="R62b465a202884f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ecefb2f994c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2f75bdc274be9" /><Relationship Type="http://schemas.openxmlformats.org/officeDocument/2006/relationships/theme" Target="/ppt/slideMasters/theme/theme1.xml" Id="Recc2269978094f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22f75bdc274b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260b0f14944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5f75feaba40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94079d2bb4d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6add69bb045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0f0fb6a6340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63ba1a28f42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f71aea4064b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STALFO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3 280 844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61 554 999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74 092 634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