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f9989375a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3c7b60d5a48ba"/>
  </p:sldMasterIdLst>
  <p:sldIdLst>
    <p:sldId xmlns:r="http://schemas.openxmlformats.org/officeDocument/2006/relationships" id="256" r:id="R4eedb3701b3448eb"/>
    <p:sldId xmlns:r="http://schemas.openxmlformats.org/officeDocument/2006/relationships" id="257" r:id="R98839a0e158e485d"/>
    <p:sldId xmlns:r="http://schemas.openxmlformats.org/officeDocument/2006/relationships" id="258" r:id="R0a37078c2ea348ad"/>
    <p:sldId xmlns:r="http://schemas.openxmlformats.org/officeDocument/2006/relationships" id="259" r:id="R32e083a830334577"/>
    <p:sldId xmlns:r="http://schemas.openxmlformats.org/officeDocument/2006/relationships" id="260" r:id="R4b5ab120c3a2418c"/>
    <p:sldId xmlns:r="http://schemas.openxmlformats.org/officeDocument/2006/relationships" id="261" r:id="R26442cca85944874"/>
    <p:sldId xmlns:r="http://schemas.openxmlformats.org/officeDocument/2006/relationships" id="262" r:id="R9430448747c1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3c7b60d5a48ba" /><Relationship Type="http://schemas.openxmlformats.org/officeDocument/2006/relationships/slide" Target="/ppt/slides/slide1.xml" Id="R4eedb3701b3448eb" /><Relationship Type="http://schemas.openxmlformats.org/officeDocument/2006/relationships/slide" Target="/ppt/slides/slide2.xml" Id="R98839a0e158e485d" /><Relationship Type="http://schemas.openxmlformats.org/officeDocument/2006/relationships/slide" Target="/ppt/slides/slide3.xml" Id="R0a37078c2ea348ad" /><Relationship Type="http://schemas.openxmlformats.org/officeDocument/2006/relationships/slide" Target="/ppt/slides/slide4.xml" Id="R32e083a830334577" /><Relationship Type="http://schemas.openxmlformats.org/officeDocument/2006/relationships/slide" Target="/ppt/slides/slide5.xml" Id="R4b5ab120c3a2418c" /><Relationship Type="http://schemas.openxmlformats.org/officeDocument/2006/relationships/slide" Target="/ppt/slides/slide6.xml" Id="R26442cca85944874" /><Relationship Type="http://schemas.openxmlformats.org/officeDocument/2006/relationships/slide" Target="/ppt/slides/slide7.xml" Id="R9430448747c1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c7302a7ce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ebfdb3a7c4c03" /><Relationship Type="http://schemas.openxmlformats.org/officeDocument/2006/relationships/theme" Target="/ppt/slideMasters/theme/theme1.xml" Id="R26f0a4bfb683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ebfdb3a7c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94008480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56dbf9f484a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91eeb21c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f4921083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4c9e93ed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955a9146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0e33a5893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