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5a846e6013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bc401688ba4bf7"/>
  </p:sldMasterIdLst>
  <p:sldIdLst>
    <p:sldId xmlns:r="http://schemas.openxmlformats.org/officeDocument/2006/relationships" id="256" r:id="R25aae922fbc9471a"/>
    <p:sldId xmlns:r="http://schemas.openxmlformats.org/officeDocument/2006/relationships" id="257" r:id="Rcd3a4ae91b3f4a17"/>
    <p:sldId xmlns:r="http://schemas.openxmlformats.org/officeDocument/2006/relationships" id="258" r:id="Rdf1a9b36297b4273"/>
    <p:sldId xmlns:r="http://schemas.openxmlformats.org/officeDocument/2006/relationships" id="259" r:id="Rb4f25a732f924600"/>
    <p:sldId xmlns:r="http://schemas.openxmlformats.org/officeDocument/2006/relationships" id="260" r:id="R6e97302c5e0341f9"/>
    <p:sldId xmlns:r="http://schemas.openxmlformats.org/officeDocument/2006/relationships" id="261" r:id="Rb5cddd01789c43cf"/>
    <p:sldId xmlns:r="http://schemas.openxmlformats.org/officeDocument/2006/relationships" id="262" r:id="Rb8c38343f96743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c401688ba4bf7" /><Relationship Type="http://schemas.openxmlformats.org/officeDocument/2006/relationships/slide" Target="/ppt/slides/slide1.xml" Id="R25aae922fbc9471a" /><Relationship Type="http://schemas.openxmlformats.org/officeDocument/2006/relationships/slide" Target="/ppt/slides/slide2.xml" Id="Rcd3a4ae91b3f4a17" /><Relationship Type="http://schemas.openxmlformats.org/officeDocument/2006/relationships/slide" Target="/ppt/slides/slide3.xml" Id="Rdf1a9b36297b4273" /><Relationship Type="http://schemas.openxmlformats.org/officeDocument/2006/relationships/slide" Target="/ppt/slides/slide4.xml" Id="Rb4f25a732f924600" /><Relationship Type="http://schemas.openxmlformats.org/officeDocument/2006/relationships/slide" Target="/ppt/slides/slide5.xml" Id="R6e97302c5e0341f9" /><Relationship Type="http://schemas.openxmlformats.org/officeDocument/2006/relationships/slide" Target="/ppt/slides/slide6.xml" Id="Rb5cddd01789c43cf" /><Relationship Type="http://schemas.openxmlformats.org/officeDocument/2006/relationships/slide" Target="/ppt/slides/slide7.xml" Id="Rb8c38343f96743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fdf34545147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61cccf3584c47" /><Relationship Type="http://schemas.openxmlformats.org/officeDocument/2006/relationships/theme" Target="/ppt/slideMasters/theme/theme1.xml" Id="R6c7966a0625143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61cccf3584c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0ba96bc5c46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ebf2109ee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cb7e678944e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ea0b683d842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df80812b04d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a2cdb732743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cbcdc9a8140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CATHRINE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