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d0fe74e93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c7578cecf4041"/>
  </p:sldMasterIdLst>
  <p:sldIdLst>
    <p:sldId xmlns:r="http://schemas.openxmlformats.org/officeDocument/2006/relationships" id="256" r:id="Rd6af821bdafa41a3"/>
    <p:sldId xmlns:r="http://schemas.openxmlformats.org/officeDocument/2006/relationships" id="257" r:id="R44e44995593a4fdd"/>
    <p:sldId xmlns:r="http://schemas.openxmlformats.org/officeDocument/2006/relationships" id="258" r:id="Rc12ffebe59cd48b3"/>
    <p:sldId xmlns:r="http://schemas.openxmlformats.org/officeDocument/2006/relationships" id="259" r:id="Rfd8fefcf4ba04f6a"/>
    <p:sldId xmlns:r="http://schemas.openxmlformats.org/officeDocument/2006/relationships" id="260" r:id="Rb720293d63924be0"/>
    <p:sldId xmlns:r="http://schemas.openxmlformats.org/officeDocument/2006/relationships" id="261" r:id="R079a5117b79b472c"/>
    <p:sldId xmlns:r="http://schemas.openxmlformats.org/officeDocument/2006/relationships" id="262" r:id="R8db1cb51e815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c7578cecf4041" /><Relationship Type="http://schemas.openxmlformats.org/officeDocument/2006/relationships/slide" Target="/ppt/slides/slide1.xml" Id="Rd6af821bdafa41a3" /><Relationship Type="http://schemas.openxmlformats.org/officeDocument/2006/relationships/slide" Target="/ppt/slides/slide2.xml" Id="R44e44995593a4fdd" /><Relationship Type="http://schemas.openxmlformats.org/officeDocument/2006/relationships/slide" Target="/ppt/slides/slide3.xml" Id="Rc12ffebe59cd48b3" /><Relationship Type="http://schemas.openxmlformats.org/officeDocument/2006/relationships/slide" Target="/ppt/slides/slide4.xml" Id="Rfd8fefcf4ba04f6a" /><Relationship Type="http://schemas.openxmlformats.org/officeDocument/2006/relationships/slide" Target="/ppt/slides/slide5.xml" Id="Rb720293d63924be0" /><Relationship Type="http://schemas.openxmlformats.org/officeDocument/2006/relationships/slide" Target="/ppt/slides/slide6.xml" Id="R079a5117b79b472c" /><Relationship Type="http://schemas.openxmlformats.org/officeDocument/2006/relationships/slide" Target="/ppt/slides/slide7.xml" Id="R8db1cb51e815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e1277128c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bac5899714c3b" /><Relationship Type="http://schemas.openxmlformats.org/officeDocument/2006/relationships/theme" Target="/ppt/slideMasters/theme/theme1.xml" Id="Rd5aff5a52b6a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bac589971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c27a934ca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15a9188c0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28a51e61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9508a27f6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11abf3093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2b1812c3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3e489058e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24 660 589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24 763 889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VIKESLAND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 INVEST AS</a:t>
            </a:r>
          </a:p>
        </p:txBody>
      </p:sp>
    </p:spTree>
  </p:cSld>
  <p:clrMapOvr>
    <a:masterClrMapping xmlns:a="http://schemas.openxmlformats.org/drawingml/2006/main"/>
  </p:clrMapOvr>
</p:sld>
</file>