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4dd318e78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036a112854021"/>
  </p:sldMasterIdLst>
  <p:sldIdLst>
    <p:sldId xmlns:r="http://schemas.openxmlformats.org/officeDocument/2006/relationships" id="256" r:id="R93555bf48da34961"/>
    <p:sldId xmlns:r="http://schemas.openxmlformats.org/officeDocument/2006/relationships" id="257" r:id="R245bed0da83e44a8"/>
    <p:sldId xmlns:r="http://schemas.openxmlformats.org/officeDocument/2006/relationships" id="258" r:id="Re4f365aa2a3f4ede"/>
    <p:sldId xmlns:r="http://schemas.openxmlformats.org/officeDocument/2006/relationships" id="259" r:id="R79d62d97aac9455f"/>
    <p:sldId xmlns:r="http://schemas.openxmlformats.org/officeDocument/2006/relationships" id="260" r:id="Rddfb735b1d264a85"/>
    <p:sldId xmlns:r="http://schemas.openxmlformats.org/officeDocument/2006/relationships" id="261" r:id="R7f32d22a7a3a435b"/>
    <p:sldId xmlns:r="http://schemas.openxmlformats.org/officeDocument/2006/relationships" id="262" r:id="Rf37d9fa001c5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036a112854021" /><Relationship Type="http://schemas.openxmlformats.org/officeDocument/2006/relationships/slide" Target="/ppt/slides/slide1.xml" Id="R93555bf48da34961" /><Relationship Type="http://schemas.openxmlformats.org/officeDocument/2006/relationships/slide" Target="/ppt/slides/slide2.xml" Id="R245bed0da83e44a8" /><Relationship Type="http://schemas.openxmlformats.org/officeDocument/2006/relationships/slide" Target="/ppt/slides/slide3.xml" Id="Re4f365aa2a3f4ede" /><Relationship Type="http://schemas.openxmlformats.org/officeDocument/2006/relationships/slide" Target="/ppt/slides/slide4.xml" Id="R79d62d97aac9455f" /><Relationship Type="http://schemas.openxmlformats.org/officeDocument/2006/relationships/slide" Target="/ppt/slides/slide5.xml" Id="Rddfb735b1d264a85" /><Relationship Type="http://schemas.openxmlformats.org/officeDocument/2006/relationships/slide" Target="/ppt/slides/slide6.xml" Id="R7f32d22a7a3a435b" /><Relationship Type="http://schemas.openxmlformats.org/officeDocument/2006/relationships/slide" Target="/ppt/slides/slide7.xml" Id="Rf37d9fa001c5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47155b6c649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03408b4484ef2" /><Relationship Type="http://schemas.openxmlformats.org/officeDocument/2006/relationships/theme" Target="/ppt/slideMasters/theme/theme1.xml" Id="Rf6add050b6fd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a03408b448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7123f10fa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0a9a650942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5fd0cf320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7c9afb3b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66b31050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30d810654b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b84c7798444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