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c132d9749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5b681a59c4a17"/>
  </p:sldMasterIdLst>
  <p:sldIdLst>
    <p:sldId xmlns:r="http://schemas.openxmlformats.org/officeDocument/2006/relationships" id="256" r:id="R3de0905a4a0e41c5"/>
    <p:sldId xmlns:r="http://schemas.openxmlformats.org/officeDocument/2006/relationships" id="257" r:id="R3444a067604e4f31"/>
    <p:sldId xmlns:r="http://schemas.openxmlformats.org/officeDocument/2006/relationships" id="258" r:id="R4bab17fb337f4120"/>
    <p:sldId xmlns:r="http://schemas.openxmlformats.org/officeDocument/2006/relationships" id="259" r:id="R641fb62ecaf54050"/>
    <p:sldId xmlns:r="http://schemas.openxmlformats.org/officeDocument/2006/relationships" id="260" r:id="R76da981956f1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5b681a59c4a17" /><Relationship Type="http://schemas.openxmlformats.org/officeDocument/2006/relationships/slide" Target="/ppt/slides/slide1.xml" Id="R3de0905a4a0e41c5" /><Relationship Type="http://schemas.openxmlformats.org/officeDocument/2006/relationships/slide" Target="/ppt/slides/slide2.xml" Id="R3444a067604e4f31" /><Relationship Type="http://schemas.openxmlformats.org/officeDocument/2006/relationships/slide" Target="/ppt/slides/slide3.xml" Id="R4bab17fb337f4120" /><Relationship Type="http://schemas.openxmlformats.org/officeDocument/2006/relationships/slide" Target="/ppt/slides/slide4.xml" Id="R641fb62ecaf54050" /><Relationship Type="http://schemas.openxmlformats.org/officeDocument/2006/relationships/slide" Target="/ppt/slides/slide5.xml" Id="R76da981956f1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ebeb1e710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05586fcd490a" /><Relationship Type="http://schemas.openxmlformats.org/officeDocument/2006/relationships/theme" Target="/ppt/slideMasters/theme/theme1.xml" Id="Rc7bfbffb2732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905586fcd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d06832ed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7ba8eb5b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071b08db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b169638f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77813d30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