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63720f9a0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2d24056a14a94"/>
  </p:sldMasterIdLst>
  <p:sldIdLst>
    <p:sldId xmlns:r="http://schemas.openxmlformats.org/officeDocument/2006/relationships" id="256" r:id="Rd59d60e0f0de493e"/>
    <p:sldId xmlns:r="http://schemas.openxmlformats.org/officeDocument/2006/relationships" id="257" r:id="R42de15665db54f5e"/>
    <p:sldId xmlns:r="http://schemas.openxmlformats.org/officeDocument/2006/relationships" id="258" r:id="R9e7a822aa0354121"/>
    <p:sldId xmlns:r="http://schemas.openxmlformats.org/officeDocument/2006/relationships" id="259" r:id="R3a8bd8ea7b3144f8"/>
    <p:sldId xmlns:r="http://schemas.openxmlformats.org/officeDocument/2006/relationships" id="260" r:id="R4465d1c86b374d4f"/>
    <p:sldId xmlns:r="http://schemas.openxmlformats.org/officeDocument/2006/relationships" id="261" r:id="R512ab6328d994d3f"/>
    <p:sldId xmlns:r="http://schemas.openxmlformats.org/officeDocument/2006/relationships" id="262" r:id="R3f9de330469e4e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2d24056a14a94" /><Relationship Type="http://schemas.openxmlformats.org/officeDocument/2006/relationships/slide" Target="/ppt/slides/slide1.xml" Id="Rd59d60e0f0de493e" /><Relationship Type="http://schemas.openxmlformats.org/officeDocument/2006/relationships/slide" Target="/ppt/slides/slide2.xml" Id="R42de15665db54f5e" /><Relationship Type="http://schemas.openxmlformats.org/officeDocument/2006/relationships/slide" Target="/ppt/slides/slide3.xml" Id="R9e7a822aa0354121" /><Relationship Type="http://schemas.openxmlformats.org/officeDocument/2006/relationships/slide" Target="/ppt/slides/slide4.xml" Id="R3a8bd8ea7b3144f8" /><Relationship Type="http://schemas.openxmlformats.org/officeDocument/2006/relationships/slide" Target="/ppt/slides/slide5.xml" Id="R4465d1c86b374d4f" /><Relationship Type="http://schemas.openxmlformats.org/officeDocument/2006/relationships/slide" Target="/ppt/slides/slide6.xml" Id="R512ab6328d994d3f" /><Relationship Type="http://schemas.openxmlformats.org/officeDocument/2006/relationships/slide" Target="/ppt/slides/slide7.xml" Id="R3f9de330469e4e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43278989f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6b9d783514507" /><Relationship Type="http://schemas.openxmlformats.org/officeDocument/2006/relationships/theme" Target="/ppt/slideMasters/theme/theme1.xml" Id="R4dbe483b23864d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6b9d7835145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444755bc34b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e6ce75e2945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40b1e8a4f42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4f3a3ddb0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7321fd7db48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214fc9a864b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d0142b15545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HYDRO ALUMINIUM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 ALUMINIUM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75 234 000 000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6 507 000 000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8 294 000 000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80 497 000 000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115 267 000 000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hydro.energi@hydro.com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917 537 534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