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577e6c754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ff3f2b82a4453e"/>
  </p:sldMasterIdLst>
  <p:sldIdLst>
    <p:sldId xmlns:r="http://schemas.openxmlformats.org/officeDocument/2006/relationships" id="256" r:id="R64d6aed863f84fce"/>
    <p:sldId xmlns:r="http://schemas.openxmlformats.org/officeDocument/2006/relationships" id="257" r:id="R1796748fd9954075"/>
    <p:sldId xmlns:r="http://schemas.openxmlformats.org/officeDocument/2006/relationships" id="258" r:id="Ra9190f35bc0c41f6"/>
    <p:sldId xmlns:r="http://schemas.openxmlformats.org/officeDocument/2006/relationships" id="259" r:id="Rf09beebc09ae4f58"/>
    <p:sldId xmlns:r="http://schemas.openxmlformats.org/officeDocument/2006/relationships" id="260" r:id="R3fcfb4234f074ea6"/>
    <p:sldId xmlns:r="http://schemas.openxmlformats.org/officeDocument/2006/relationships" id="261" r:id="Rbc956b54ec40499f"/>
    <p:sldId xmlns:r="http://schemas.openxmlformats.org/officeDocument/2006/relationships" id="262" r:id="R7f1d0161a422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f3f2b82a4453e" /><Relationship Type="http://schemas.openxmlformats.org/officeDocument/2006/relationships/slide" Target="/ppt/slides/slide1.xml" Id="R64d6aed863f84fce" /><Relationship Type="http://schemas.openxmlformats.org/officeDocument/2006/relationships/slide" Target="/ppt/slides/slide2.xml" Id="R1796748fd9954075" /><Relationship Type="http://schemas.openxmlformats.org/officeDocument/2006/relationships/slide" Target="/ppt/slides/slide3.xml" Id="Ra9190f35bc0c41f6" /><Relationship Type="http://schemas.openxmlformats.org/officeDocument/2006/relationships/slide" Target="/ppt/slides/slide4.xml" Id="Rf09beebc09ae4f58" /><Relationship Type="http://schemas.openxmlformats.org/officeDocument/2006/relationships/slide" Target="/ppt/slides/slide5.xml" Id="R3fcfb4234f074ea6" /><Relationship Type="http://schemas.openxmlformats.org/officeDocument/2006/relationships/slide" Target="/ppt/slides/slide6.xml" Id="Rbc956b54ec40499f" /><Relationship Type="http://schemas.openxmlformats.org/officeDocument/2006/relationships/slide" Target="/ppt/slides/slide7.xml" Id="R7f1d0161a422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f516ae88c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be148c28843e8" /><Relationship Type="http://schemas.openxmlformats.org/officeDocument/2006/relationships/theme" Target="/ppt/slideMasters/theme/theme1.xml" Id="R0b66c60877134e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be148c288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856774abd4e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a5c5bc97a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14a5305b943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f6692298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6480d51c3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824eeffa74f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d538759e8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FJELLSETH HOLDING AS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35 330 117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35 954 457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ARTHUR HODNUNGSETH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Tyristubben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917 546 886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FJELLSETH HOLDING AS</a:t>
            </a:r>
          </a:p>
        </p:txBody>
      </p:sp>
    </p:spTree>
  </p:cSld>
  <p:clrMapOvr>
    <a:masterClrMapping xmlns:a="http://schemas.openxmlformats.org/drawingml/2006/main"/>
  </p:clrMapOvr>
</p:sld>
</file>