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c59321a41f5403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bfab93f4b0f4ea0"/>
  </p:sldMasterIdLst>
  <p:sldIdLst>
    <p:sldId xmlns:r="http://schemas.openxmlformats.org/officeDocument/2006/relationships" id="256" r:id="R809611422f364d4d"/>
    <p:sldId xmlns:r="http://schemas.openxmlformats.org/officeDocument/2006/relationships" id="257" r:id="R39956acaf8ea423c"/>
    <p:sldId xmlns:r="http://schemas.openxmlformats.org/officeDocument/2006/relationships" id="258" r:id="R0989b99939d045ca"/>
    <p:sldId xmlns:r="http://schemas.openxmlformats.org/officeDocument/2006/relationships" id="259" r:id="Rd1d2cbc5311e461e"/>
    <p:sldId xmlns:r="http://schemas.openxmlformats.org/officeDocument/2006/relationships" id="260" r:id="Rc37a2415b8c04535"/>
    <p:sldId xmlns:r="http://schemas.openxmlformats.org/officeDocument/2006/relationships" id="261" r:id="Ref98f147e77648e1"/>
    <p:sldId xmlns:r="http://schemas.openxmlformats.org/officeDocument/2006/relationships" id="262" r:id="Rc49e4452a78b47a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bfab93f4b0f4ea0" /><Relationship Type="http://schemas.openxmlformats.org/officeDocument/2006/relationships/slide" Target="/ppt/slides/slide1.xml" Id="R809611422f364d4d" /><Relationship Type="http://schemas.openxmlformats.org/officeDocument/2006/relationships/slide" Target="/ppt/slides/slide2.xml" Id="R39956acaf8ea423c" /><Relationship Type="http://schemas.openxmlformats.org/officeDocument/2006/relationships/slide" Target="/ppt/slides/slide3.xml" Id="R0989b99939d045ca" /><Relationship Type="http://schemas.openxmlformats.org/officeDocument/2006/relationships/slide" Target="/ppt/slides/slide4.xml" Id="Rd1d2cbc5311e461e" /><Relationship Type="http://schemas.openxmlformats.org/officeDocument/2006/relationships/slide" Target="/ppt/slides/slide5.xml" Id="Rc37a2415b8c04535" /><Relationship Type="http://schemas.openxmlformats.org/officeDocument/2006/relationships/slide" Target="/ppt/slides/slide6.xml" Id="Ref98f147e77648e1" /><Relationship Type="http://schemas.openxmlformats.org/officeDocument/2006/relationships/slide" Target="/ppt/slides/slide7.xml" Id="Rc49e4452a78b47a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65f5960c589433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6467b3d01248dc" /><Relationship Type="http://schemas.openxmlformats.org/officeDocument/2006/relationships/theme" Target="/ppt/slideMasters/theme/theme1.xml" Id="R0ef77002d5034cd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26467b3d01248d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6c3761afdf42e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a08bb72218435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8a1417039b4e0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853aa055f5410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1811f51d45477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5c9f09877b4fc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510a309493455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GEORG KVERNELAND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GEORG KVERNELAND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GEORG KVERNELAND AS ble etablert [år] og holder til i Sandnes.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GEORG KVERNELAND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GEORG KVERNELAND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GEORG KVERNELAND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4 322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−51 810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3 473 611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5 419 227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5 432 555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GEORG KVERNELAND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GEORG KVERNELAND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GEORG KVERNELAND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Luramyrveien 40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4313 Sandnes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917 571 007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GEORG KVERNELAND AS</a:t>
            </a:r>
          </a:p>
        </p:txBody>
      </p:sp>
    </p:spTree>
  </p:cSld>
  <p:clrMapOvr>
    <a:masterClrMapping xmlns:a="http://schemas.openxmlformats.org/drawingml/2006/main"/>
  </p:clrMapOvr>
</p:sld>
</file>