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a2ccdb1d1247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02c8537199406f"/>
  </p:sldMasterIdLst>
  <p:sldIdLst>
    <p:sldId xmlns:r="http://schemas.openxmlformats.org/officeDocument/2006/relationships" id="256" r:id="Rc8a5d95904b94030"/>
    <p:sldId xmlns:r="http://schemas.openxmlformats.org/officeDocument/2006/relationships" id="257" r:id="R643cc433f5a1404f"/>
    <p:sldId xmlns:r="http://schemas.openxmlformats.org/officeDocument/2006/relationships" id="258" r:id="Ra2f34e39b93f4935"/>
    <p:sldId xmlns:r="http://schemas.openxmlformats.org/officeDocument/2006/relationships" id="259" r:id="R7d47e6664b964948"/>
    <p:sldId xmlns:r="http://schemas.openxmlformats.org/officeDocument/2006/relationships" id="260" r:id="Rf254d533faeb4faa"/>
    <p:sldId xmlns:r="http://schemas.openxmlformats.org/officeDocument/2006/relationships" id="261" r:id="Rb5b3f8eaffe441fe"/>
    <p:sldId xmlns:r="http://schemas.openxmlformats.org/officeDocument/2006/relationships" id="262" r:id="R09dc257016e148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2c8537199406f" /><Relationship Type="http://schemas.openxmlformats.org/officeDocument/2006/relationships/slide" Target="/ppt/slides/slide1.xml" Id="Rc8a5d95904b94030" /><Relationship Type="http://schemas.openxmlformats.org/officeDocument/2006/relationships/slide" Target="/ppt/slides/slide2.xml" Id="R643cc433f5a1404f" /><Relationship Type="http://schemas.openxmlformats.org/officeDocument/2006/relationships/slide" Target="/ppt/slides/slide3.xml" Id="Ra2f34e39b93f4935" /><Relationship Type="http://schemas.openxmlformats.org/officeDocument/2006/relationships/slide" Target="/ppt/slides/slide4.xml" Id="R7d47e6664b964948" /><Relationship Type="http://schemas.openxmlformats.org/officeDocument/2006/relationships/slide" Target="/ppt/slides/slide5.xml" Id="Rf254d533faeb4faa" /><Relationship Type="http://schemas.openxmlformats.org/officeDocument/2006/relationships/slide" Target="/ppt/slides/slide6.xml" Id="Rb5b3f8eaffe441fe" /><Relationship Type="http://schemas.openxmlformats.org/officeDocument/2006/relationships/slide" Target="/ppt/slides/slide7.xml" Id="R09dc257016e148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90596e22a49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1c0ba01c545f9" /><Relationship Type="http://schemas.openxmlformats.org/officeDocument/2006/relationships/theme" Target="/ppt/slideMasters/theme/theme1.xml" Id="Rc8df8404794440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a1c0ba01c545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2f2c94a7e41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3111c87dd41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c95ff3f1a41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f9175a6604f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69831d21443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a770c7d174c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a9de9413e4c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NORDNORGE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NORDNORGE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NORDNORGE FINANS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NORDNORGE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NORDNORGE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NORDNORGE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−6 921 309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−10 913 035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10 638 343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NORDNORGE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ØKSHEIM R AS  –  91,2 %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FOKUS NORD CONSULT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T. ANDREASSEN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PHINOOR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UTVIKLING NORDLAND AS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NORDNORGE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v/Intunor Services AS, Håndverkeren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8250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917 605 629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NORDNORGE FINANS AS</a:t>
            </a:r>
          </a:p>
        </p:txBody>
      </p:sp>
    </p:spTree>
  </p:cSld>
  <p:clrMapOvr>
    <a:masterClrMapping xmlns:a="http://schemas.openxmlformats.org/drawingml/2006/main"/>
  </p:clrMapOvr>
</p:sld>
</file>