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b1a490568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b8ee2e7394dd3"/>
  </p:sldMasterIdLst>
  <p:sldIdLst>
    <p:sldId xmlns:r="http://schemas.openxmlformats.org/officeDocument/2006/relationships" id="256" r:id="Rec946312ed6941da"/>
    <p:sldId xmlns:r="http://schemas.openxmlformats.org/officeDocument/2006/relationships" id="257" r:id="R8cf8df1151b44dfc"/>
    <p:sldId xmlns:r="http://schemas.openxmlformats.org/officeDocument/2006/relationships" id="258" r:id="Rc618d1f7718240f5"/>
    <p:sldId xmlns:r="http://schemas.openxmlformats.org/officeDocument/2006/relationships" id="259" r:id="R1b2d8d4799314d91"/>
    <p:sldId xmlns:r="http://schemas.openxmlformats.org/officeDocument/2006/relationships" id="260" r:id="R2f45bcdba657438f"/>
    <p:sldId xmlns:r="http://schemas.openxmlformats.org/officeDocument/2006/relationships" id="261" r:id="Rdc7a2ca2e1074ca6"/>
    <p:sldId xmlns:r="http://schemas.openxmlformats.org/officeDocument/2006/relationships" id="262" r:id="R3852233e3426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b8ee2e7394dd3" /><Relationship Type="http://schemas.openxmlformats.org/officeDocument/2006/relationships/slide" Target="/ppt/slides/slide1.xml" Id="Rec946312ed6941da" /><Relationship Type="http://schemas.openxmlformats.org/officeDocument/2006/relationships/slide" Target="/ppt/slides/slide2.xml" Id="R8cf8df1151b44dfc" /><Relationship Type="http://schemas.openxmlformats.org/officeDocument/2006/relationships/slide" Target="/ppt/slides/slide3.xml" Id="Rc618d1f7718240f5" /><Relationship Type="http://schemas.openxmlformats.org/officeDocument/2006/relationships/slide" Target="/ppt/slides/slide4.xml" Id="R1b2d8d4799314d91" /><Relationship Type="http://schemas.openxmlformats.org/officeDocument/2006/relationships/slide" Target="/ppt/slides/slide5.xml" Id="R2f45bcdba657438f" /><Relationship Type="http://schemas.openxmlformats.org/officeDocument/2006/relationships/slide" Target="/ppt/slides/slide6.xml" Id="Rdc7a2ca2e1074ca6" /><Relationship Type="http://schemas.openxmlformats.org/officeDocument/2006/relationships/slide" Target="/ppt/slides/slide7.xml" Id="R3852233e3426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7a4e2a0ad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ed8638b14dfd" /><Relationship Type="http://schemas.openxmlformats.org/officeDocument/2006/relationships/theme" Target="/ppt/slideMasters/theme/theme1.xml" Id="R482fafe9f602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0ed8638b1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8bbdfeec1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8c94d827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cb1506743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d9533337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4a89bf39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783e11a85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81fdd214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HORDVIK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