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1fa37ec5643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31e18d6f2c4990"/>
  </p:sldMasterIdLst>
  <p:sldIdLst>
    <p:sldId xmlns:r="http://schemas.openxmlformats.org/officeDocument/2006/relationships" id="256" r:id="R84575ad9fb7245d1"/>
    <p:sldId xmlns:r="http://schemas.openxmlformats.org/officeDocument/2006/relationships" id="257" r:id="R136484edc7e94ce0"/>
    <p:sldId xmlns:r="http://schemas.openxmlformats.org/officeDocument/2006/relationships" id="258" r:id="R2fcd4b91cb64424b"/>
    <p:sldId xmlns:r="http://schemas.openxmlformats.org/officeDocument/2006/relationships" id="259" r:id="Rd6898d937d7643c0"/>
    <p:sldId xmlns:r="http://schemas.openxmlformats.org/officeDocument/2006/relationships" id="260" r:id="Rebdb219b04e34cf9"/>
    <p:sldId xmlns:r="http://schemas.openxmlformats.org/officeDocument/2006/relationships" id="261" r:id="R863ab9668ece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1e18d6f2c4990" /><Relationship Type="http://schemas.openxmlformats.org/officeDocument/2006/relationships/slide" Target="/ppt/slides/slide1.xml" Id="R84575ad9fb7245d1" /><Relationship Type="http://schemas.openxmlformats.org/officeDocument/2006/relationships/slide" Target="/ppt/slides/slide2.xml" Id="R136484edc7e94ce0" /><Relationship Type="http://schemas.openxmlformats.org/officeDocument/2006/relationships/slide" Target="/ppt/slides/slide3.xml" Id="R2fcd4b91cb64424b" /><Relationship Type="http://schemas.openxmlformats.org/officeDocument/2006/relationships/slide" Target="/ppt/slides/slide4.xml" Id="Rd6898d937d7643c0" /><Relationship Type="http://schemas.openxmlformats.org/officeDocument/2006/relationships/slide" Target="/ppt/slides/slide5.xml" Id="Rebdb219b04e34cf9" /><Relationship Type="http://schemas.openxmlformats.org/officeDocument/2006/relationships/slide" Target="/ppt/slides/slide6.xml" Id="R863ab9668ece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1f25bb57d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8c5b9d77e4925" /><Relationship Type="http://schemas.openxmlformats.org/officeDocument/2006/relationships/theme" Target="/ppt/slideMasters/theme/theme1.xml" Id="R8b698816df36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28c5b9d77e49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fd43b708a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76707fed246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1f31dbabc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24d96a265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1bbb9342b41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18a78d8b5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