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7e156dbfe948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8a56fe432cd493c"/>
  </p:sldMasterIdLst>
  <p:sldIdLst>
    <p:sldId xmlns:r="http://schemas.openxmlformats.org/officeDocument/2006/relationships" id="256" r:id="R3d1bbf577eb54d4c"/>
    <p:sldId xmlns:r="http://schemas.openxmlformats.org/officeDocument/2006/relationships" id="257" r:id="R2aa30cce89b14e42"/>
    <p:sldId xmlns:r="http://schemas.openxmlformats.org/officeDocument/2006/relationships" id="258" r:id="Rf64e9ba1745847a4"/>
    <p:sldId xmlns:r="http://schemas.openxmlformats.org/officeDocument/2006/relationships" id="259" r:id="Ra754beb6e877401f"/>
    <p:sldId xmlns:r="http://schemas.openxmlformats.org/officeDocument/2006/relationships" id="260" r:id="Rf88775f779014397"/>
    <p:sldId xmlns:r="http://schemas.openxmlformats.org/officeDocument/2006/relationships" id="261" r:id="R305bc0d2c45845a0"/>
    <p:sldId xmlns:r="http://schemas.openxmlformats.org/officeDocument/2006/relationships" id="262" r:id="R680f531755aa400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56fe432cd493c" /><Relationship Type="http://schemas.openxmlformats.org/officeDocument/2006/relationships/slide" Target="/ppt/slides/slide1.xml" Id="R3d1bbf577eb54d4c" /><Relationship Type="http://schemas.openxmlformats.org/officeDocument/2006/relationships/slide" Target="/ppt/slides/slide2.xml" Id="R2aa30cce89b14e42" /><Relationship Type="http://schemas.openxmlformats.org/officeDocument/2006/relationships/slide" Target="/ppt/slides/slide3.xml" Id="Rf64e9ba1745847a4" /><Relationship Type="http://schemas.openxmlformats.org/officeDocument/2006/relationships/slide" Target="/ppt/slides/slide4.xml" Id="Ra754beb6e877401f" /><Relationship Type="http://schemas.openxmlformats.org/officeDocument/2006/relationships/slide" Target="/ppt/slides/slide5.xml" Id="Rf88775f779014397" /><Relationship Type="http://schemas.openxmlformats.org/officeDocument/2006/relationships/slide" Target="/ppt/slides/slide6.xml" Id="R305bc0d2c45845a0" /><Relationship Type="http://schemas.openxmlformats.org/officeDocument/2006/relationships/slide" Target="/ppt/slides/slide7.xml" Id="R680f531755aa400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f1a84e7e3641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405a13aa04352" /><Relationship Type="http://schemas.openxmlformats.org/officeDocument/2006/relationships/theme" Target="/ppt/slideMasters/theme/theme1.xml" Id="R874a53480bb54c0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0b405a13aa043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bb62d694094f4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4161aa12c4fd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17911d0a334e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a9685f8bef48c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2ce0a240d47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ccdf76e490431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16167b032f4c4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NYLENDE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NYLENDE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−142 845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2 284 034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29 922 666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30 090 721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BERG THOMASSEN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Skogfaret 33A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917 697 213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NYLENDE AS</a:t>
            </a:r>
          </a:p>
        </p:txBody>
      </p:sp>
    </p:spTree>
  </p:cSld>
  <p:clrMapOvr>
    <a:masterClrMapping xmlns:a="http://schemas.openxmlformats.org/drawingml/2006/main"/>
  </p:clrMapOvr>
</p:sld>
</file>