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bb0f076e5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66823b3254078"/>
  </p:sldMasterIdLst>
  <p:sldIdLst>
    <p:sldId xmlns:r="http://schemas.openxmlformats.org/officeDocument/2006/relationships" id="256" r:id="Rfa14fee18cae4311"/>
    <p:sldId xmlns:r="http://schemas.openxmlformats.org/officeDocument/2006/relationships" id="257" r:id="R1f95ad537d8e4fbe"/>
    <p:sldId xmlns:r="http://schemas.openxmlformats.org/officeDocument/2006/relationships" id="258" r:id="R84220d2371a64dad"/>
    <p:sldId xmlns:r="http://schemas.openxmlformats.org/officeDocument/2006/relationships" id="259" r:id="Rced4cbb0414b4568"/>
    <p:sldId xmlns:r="http://schemas.openxmlformats.org/officeDocument/2006/relationships" id="260" r:id="R678977a2b2224ef5"/>
    <p:sldId xmlns:r="http://schemas.openxmlformats.org/officeDocument/2006/relationships" id="261" r:id="Ra9f9ac7623a7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66823b3254078" /><Relationship Type="http://schemas.openxmlformats.org/officeDocument/2006/relationships/slide" Target="/ppt/slides/slide1.xml" Id="Rfa14fee18cae4311" /><Relationship Type="http://schemas.openxmlformats.org/officeDocument/2006/relationships/slide" Target="/ppt/slides/slide2.xml" Id="R1f95ad537d8e4fbe" /><Relationship Type="http://schemas.openxmlformats.org/officeDocument/2006/relationships/slide" Target="/ppt/slides/slide3.xml" Id="R84220d2371a64dad" /><Relationship Type="http://schemas.openxmlformats.org/officeDocument/2006/relationships/slide" Target="/ppt/slides/slide4.xml" Id="Rced4cbb0414b4568" /><Relationship Type="http://schemas.openxmlformats.org/officeDocument/2006/relationships/slide" Target="/ppt/slides/slide5.xml" Id="R678977a2b2224ef5" /><Relationship Type="http://schemas.openxmlformats.org/officeDocument/2006/relationships/slide" Target="/ppt/slides/slide6.xml" Id="Ra9f9ac7623a7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575dd8e0a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90c4a07334824" /><Relationship Type="http://schemas.openxmlformats.org/officeDocument/2006/relationships/theme" Target="/ppt/slideMasters/theme/theme1.xml" Id="R0e8d3927b5f9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90c4a0733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53ec28b2f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c94ac2021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bb79d38d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a28195778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353a22456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af029da1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