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40363d5e9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4a79a3fda4f98"/>
  </p:sldMasterIdLst>
  <p:sldIdLst>
    <p:sldId xmlns:r="http://schemas.openxmlformats.org/officeDocument/2006/relationships" id="256" r:id="Rb664448e73fa45a1"/>
    <p:sldId xmlns:r="http://schemas.openxmlformats.org/officeDocument/2006/relationships" id="257" r:id="R2fd93bcec57649c6"/>
    <p:sldId xmlns:r="http://schemas.openxmlformats.org/officeDocument/2006/relationships" id="258" r:id="R61f7be0e6e664877"/>
    <p:sldId xmlns:r="http://schemas.openxmlformats.org/officeDocument/2006/relationships" id="259" r:id="R48812c91bb7040e9"/>
    <p:sldId xmlns:r="http://schemas.openxmlformats.org/officeDocument/2006/relationships" id="260" r:id="Rf981fb27e0c34550"/>
    <p:sldId xmlns:r="http://schemas.openxmlformats.org/officeDocument/2006/relationships" id="261" r:id="R252b5a28c504491d"/>
    <p:sldId xmlns:r="http://schemas.openxmlformats.org/officeDocument/2006/relationships" id="262" r:id="R421527dd10be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4a79a3fda4f98" /><Relationship Type="http://schemas.openxmlformats.org/officeDocument/2006/relationships/slide" Target="/ppt/slides/slide1.xml" Id="Rb664448e73fa45a1" /><Relationship Type="http://schemas.openxmlformats.org/officeDocument/2006/relationships/slide" Target="/ppt/slides/slide2.xml" Id="R2fd93bcec57649c6" /><Relationship Type="http://schemas.openxmlformats.org/officeDocument/2006/relationships/slide" Target="/ppt/slides/slide3.xml" Id="R61f7be0e6e664877" /><Relationship Type="http://schemas.openxmlformats.org/officeDocument/2006/relationships/slide" Target="/ppt/slides/slide4.xml" Id="R48812c91bb7040e9" /><Relationship Type="http://schemas.openxmlformats.org/officeDocument/2006/relationships/slide" Target="/ppt/slides/slide5.xml" Id="Rf981fb27e0c34550" /><Relationship Type="http://schemas.openxmlformats.org/officeDocument/2006/relationships/slide" Target="/ppt/slides/slide6.xml" Id="R252b5a28c504491d" /><Relationship Type="http://schemas.openxmlformats.org/officeDocument/2006/relationships/slide" Target="/ppt/slides/slide7.xml" Id="R421527dd10be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f051811b3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8b4075ae401a" /><Relationship Type="http://schemas.openxmlformats.org/officeDocument/2006/relationships/theme" Target="/ppt/slideMasters/theme/theme1.xml" Id="R245cfbb54264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a8b4075ae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523f5187b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b436e45a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447862112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dc47f1278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ee72a7ff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3b03c180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be83ee662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